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8" r:id="rId1"/>
  </p:sldMasterIdLst>
  <p:handoutMasterIdLst>
    <p:handoutMasterId r:id="rId14"/>
  </p:handoutMasterIdLst>
  <p:sldIdLst>
    <p:sldId id="274" r:id="rId2"/>
    <p:sldId id="261" r:id="rId3"/>
    <p:sldId id="265" r:id="rId4"/>
    <p:sldId id="258" r:id="rId5"/>
    <p:sldId id="266" r:id="rId6"/>
    <p:sldId id="272" r:id="rId7"/>
    <p:sldId id="267" r:id="rId8"/>
    <p:sldId id="262" r:id="rId9"/>
    <p:sldId id="268" r:id="rId10"/>
    <p:sldId id="260" r:id="rId11"/>
    <p:sldId id="27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0E4FD-6505-C4EC-6ED3-9748E5F65260}" v="86" dt="2024-02-22T00:33:27.317"/>
    <p1510:client id="{F10F4FEC-37A8-4C0E-9454-532D034DE3FF}" v="32" dt="2024-02-22T18:38:47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174" y="1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a Garcia" userId="S::paola.garcia@threatlocker.com::5012b0f8-5451-4c1a-b2ad-e698ed3846fe" providerId="AD" clId="Web-{5800E4FD-6505-C4EC-6ED3-9748E5F65260}"/>
    <pc:docChg chg="modSld">
      <pc:chgData name="Paola Garcia" userId="S::paola.garcia@threatlocker.com::5012b0f8-5451-4c1a-b2ad-e698ed3846fe" providerId="AD" clId="Web-{5800E4FD-6505-C4EC-6ED3-9748E5F65260}" dt="2024-02-22T00:33:27.317" v="85" actId="1076"/>
      <pc:docMkLst>
        <pc:docMk/>
      </pc:docMkLst>
      <pc:sldChg chg="modSp">
        <pc:chgData name="Paola Garcia" userId="S::paola.garcia@threatlocker.com::5012b0f8-5451-4c1a-b2ad-e698ed3846fe" providerId="AD" clId="Web-{5800E4FD-6505-C4EC-6ED3-9748E5F65260}" dt="2024-02-22T00:32:31.394" v="69" actId="20577"/>
        <pc:sldMkLst>
          <pc:docMk/>
          <pc:sldMk cId="3675434146" sldId="258"/>
        </pc:sldMkLst>
        <pc:spChg chg="mod">
          <ac:chgData name="Paola Garcia" userId="S::paola.garcia@threatlocker.com::5012b0f8-5451-4c1a-b2ad-e698ed3846fe" providerId="AD" clId="Web-{5800E4FD-6505-C4EC-6ED3-9748E5F65260}" dt="2024-02-22T00:28:14.884" v="7" actId="20577"/>
          <ac:spMkLst>
            <pc:docMk/>
            <pc:sldMk cId="3675434146" sldId="258"/>
            <ac:spMk id="2" creationId="{18B9853D-4022-5473-25B3-B4FF4B2BCC69}"/>
          </ac:spMkLst>
        </pc:spChg>
        <pc:spChg chg="mod">
          <ac:chgData name="Paola Garcia" userId="S::paola.garcia@threatlocker.com::5012b0f8-5451-4c1a-b2ad-e698ed3846fe" providerId="AD" clId="Web-{5800E4FD-6505-C4EC-6ED3-9748E5F65260}" dt="2024-02-22T00:32:31.394" v="69" actId="20577"/>
          <ac:spMkLst>
            <pc:docMk/>
            <pc:sldMk cId="3675434146" sldId="258"/>
            <ac:spMk id="9" creationId="{B8EB7EAA-4673-2623-DA55-ED84EDD939FF}"/>
          </ac:spMkLst>
        </pc:spChg>
      </pc:sldChg>
      <pc:sldChg chg="modSp">
        <pc:chgData name="Paola Garcia" userId="S::paola.garcia@threatlocker.com::5012b0f8-5451-4c1a-b2ad-e698ed3846fe" providerId="AD" clId="Web-{5800E4FD-6505-C4EC-6ED3-9748E5F65260}" dt="2024-02-22T00:33:27.317" v="85" actId="1076"/>
        <pc:sldMkLst>
          <pc:docMk/>
          <pc:sldMk cId="2058308363" sldId="260"/>
        </pc:sldMkLst>
        <pc:picChg chg="mod">
          <ac:chgData name="Paola Garcia" userId="S::paola.garcia@threatlocker.com::5012b0f8-5451-4c1a-b2ad-e698ed3846fe" providerId="AD" clId="Web-{5800E4FD-6505-C4EC-6ED3-9748E5F65260}" dt="2024-02-22T00:33:27.317" v="85" actId="1076"/>
          <ac:picMkLst>
            <pc:docMk/>
            <pc:sldMk cId="2058308363" sldId="260"/>
            <ac:picMk id="3" creationId="{15824D1F-40BF-59E2-DAC3-EAE5279DB4EA}"/>
          </ac:picMkLst>
        </pc:picChg>
      </pc:sldChg>
      <pc:sldChg chg="addSp modSp">
        <pc:chgData name="Paola Garcia" userId="S::paola.garcia@threatlocker.com::5012b0f8-5451-4c1a-b2ad-e698ed3846fe" providerId="AD" clId="Web-{5800E4FD-6505-C4EC-6ED3-9748E5F65260}" dt="2024-02-22T00:32:03.017" v="65" actId="20577"/>
        <pc:sldMkLst>
          <pc:docMk/>
          <pc:sldMk cId="248994115" sldId="261"/>
        </pc:sldMkLst>
        <pc:spChg chg="mod">
          <ac:chgData name="Paola Garcia" userId="S::paola.garcia@threatlocker.com::5012b0f8-5451-4c1a-b2ad-e698ed3846fe" providerId="AD" clId="Web-{5800E4FD-6505-C4EC-6ED3-9748E5F65260}" dt="2024-02-22T00:32:03.017" v="65" actId="20577"/>
          <ac:spMkLst>
            <pc:docMk/>
            <pc:sldMk cId="248994115" sldId="261"/>
            <ac:spMk id="3" creationId="{8F804798-420D-521B-4E74-D8B845E21A15}"/>
          </ac:spMkLst>
        </pc:spChg>
        <pc:spChg chg="mod">
          <ac:chgData name="Paola Garcia" userId="S::paola.garcia@threatlocker.com::5012b0f8-5451-4c1a-b2ad-e698ed3846fe" providerId="AD" clId="Web-{5800E4FD-6505-C4EC-6ED3-9748E5F65260}" dt="2024-02-22T00:31:46.673" v="61" actId="14100"/>
          <ac:spMkLst>
            <pc:docMk/>
            <pc:sldMk cId="248994115" sldId="261"/>
            <ac:spMk id="4" creationId="{2DDBE9ED-44CC-8049-5263-B0B0B378EBC1}"/>
          </ac:spMkLst>
        </pc:spChg>
        <pc:spChg chg="mod">
          <ac:chgData name="Paola Garcia" userId="S::paola.garcia@threatlocker.com::5012b0f8-5451-4c1a-b2ad-e698ed3846fe" providerId="AD" clId="Web-{5800E4FD-6505-C4EC-6ED3-9748E5F65260}" dt="2024-02-22T00:28:07.462" v="4" actId="20577"/>
          <ac:spMkLst>
            <pc:docMk/>
            <pc:sldMk cId="248994115" sldId="261"/>
            <ac:spMk id="5" creationId="{159A4CEA-83BC-EFA4-2D65-702851A28254}"/>
          </ac:spMkLst>
        </pc:spChg>
        <pc:picChg chg="add mod">
          <ac:chgData name="Paola Garcia" userId="S::paola.garcia@threatlocker.com::5012b0f8-5451-4c1a-b2ad-e698ed3846fe" providerId="AD" clId="Web-{5800E4FD-6505-C4EC-6ED3-9748E5F65260}" dt="2024-02-22T00:31:30.422" v="58" actId="1076"/>
          <ac:picMkLst>
            <pc:docMk/>
            <pc:sldMk cId="248994115" sldId="261"/>
            <ac:picMk id="6" creationId="{16C85734-833C-C65B-CC46-ADA21F0FB425}"/>
          </ac:picMkLst>
        </pc:picChg>
      </pc:sldChg>
      <pc:sldChg chg="modSp">
        <pc:chgData name="Paola Garcia" userId="S::paola.garcia@threatlocker.com::5012b0f8-5451-4c1a-b2ad-e698ed3846fe" providerId="AD" clId="Web-{5800E4FD-6505-C4EC-6ED3-9748E5F65260}" dt="2024-02-22T00:33:09.957" v="80" actId="1076"/>
        <pc:sldMkLst>
          <pc:docMk/>
          <pc:sldMk cId="427532183" sldId="262"/>
        </pc:sldMkLst>
        <pc:spChg chg="mod">
          <ac:chgData name="Paola Garcia" userId="S::paola.garcia@threatlocker.com::5012b0f8-5451-4c1a-b2ad-e698ed3846fe" providerId="AD" clId="Web-{5800E4FD-6505-C4EC-6ED3-9748E5F65260}" dt="2024-02-22T00:28:30.369" v="12" actId="20577"/>
          <ac:spMkLst>
            <pc:docMk/>
            <pc:sldMk cId="427532183" sldId="262"/>
            <ac:spMk id="2" creationId="{15073EB4-BF03-E881-1B58-2EE25C7E136F}"/>
          </ac:spMkLst>
        </pc:spChg>
        <pc:picChg chg="mod">
          <ac:chgData name="Paola Garcia" userId="S::paola.garcia@threatlocker.com::5012b0f8-5451-4c1a-b2ad-e698ed3846fe" providerId="AD" clId="Web-{5800E4FD-6505-C4EC-6ED3-9748E5F65260}" dt="2024-02-22T00:33:09.926" v="79" actId="1076"/>
          <ac:picMkLst>
            <pc:docMk/>
            <pc:sldMk cId="427532183" sldId="262"/>
            <ac:picMk id="9" creationId="{E5DF7D6D-9C7A-BDBA-C22C-45A4422FBFE3}"/>
          </ac:picMkLst>
        </pc:picChg>
        <pc:picChg chg="mod">
          <ac:chgData name="Paola Garcia" userId="S::paola.garcia@threatlocker.com::5012b0f8-5451-4c1a-b2ad-e698ed3846fe" providerId="AD" clId="Web-{5800E4FD-6505-C4EC-6ED3-9748E5F65260}" dt="2024-02-22T00:33:09.957" v="80" actId="1076"/>
          <ac:picMkLst>
            <pc:docMk/>
            <pc:sldMk cId="427532183" sldId="262"/>
            <ac:picMk id="21" creationId="{29D41AE1-98C4-97AD-0F7B-B4080D468541}"/>
          </ac:picMkLst>
        </pc:picChg>
      </pc:sldChg>
      <pc:sldChg chg="modSp">
        <pc:chgData name="Paola Garcia" userId="S::paola.garcia@threatlocker.com::5012b0f8-5451-4c1a-b2ad-e698ed3846fe" providerId="AD" clId="Web-{5800E4FD-6505-C4EC-6ED3-9748E5F65260}" dt="2024-02-22T00:32:15.705" v="67" actId="1076"/>
        <pc:sldMkLst>
          <pc:docMk/>
          <pc:sldMk cId="1679714575" sldId="265"/>
        </pc:sldMkLst>
        <pc:spChg chg="mod">
          <ac:chgData name="Paola Garcia" userId="S::paola.garcia@threatlocker.com::5012b0f8-5451-4c1a-b2ad-e698ed3846fe" providerId="AD" clId="Web-{5800E4FD-6505-C4EC-6ED3-9748E5F65260}" dt="2024-02-22T00:28:11.415" v="5" actId="20577"/>
          <ac:spMkLst>
            <pc:docMk/>
            <pc:sldMk cId="1679714575" sldId="265"/>
            <ac:spMk id="2" creationId="{7E52DAEF-BF7D-584A-FEBB-624AE5A177E9}"/>
          </ac:spMkLst>
        </pc:spChg>
        <pc:spChg chg="mod">
          <ac:chgData name="Paola Garcia" userId="S::paola.garcia@threatlocker.com::5012b0f8-5451-4c1a-b2ad-e698ed3846fe" providerId="AD" clId="Web-{5800E4FD-6505-C4EC-6ED3-9748E5F65260}" dt="2024-02-22T00:32:15.705" v="67" actId="1076"/>
          <ac:spMkLst>
            <pc:docMk/>
            <pc:sldMk cId="1679714575" sldId="265"/>
            <ac:spMk id="11" creationId="{C6D2E1CC-E113-FAA2-5A93-4D02285ABA70}"/>
          </ac:spMkLst>
        </pc:spChg>
        <pc:picChg chg="mod">
          <ac:chgData name="Paola Garcia" userId="S::paola.garcia@threatlocker.com::5012b0f8-5451-4c1a-b2ad-e698ed3846fe" providerId="AD" clId="Web-{5800E4FD-6505-C4EC-6ED3-9748E5F65260}" dt="2024-02-22T00:32:12.596" v="66" actId="1076"/>
          <ac:picMkLst>
            <pc:docMk/>
            <pc:sldMk cId="1679714575" sldId="265"/>
            <ac:picMk id="10" creationId="{224EB969-0E63-78C1-8975-26AD40749A4D}"/>
          </ac:picMkLst>
        </pc:picChg>
      </pc:sldChg>
      <pc:sldChg chg="modSp">
        <pc:chgData name="Paola Garcia" userId="S::paola.garcia@threatlocker.com::5012b0f8-5451-4c1a-b2ad-e698ed3846fe" providerId="AD" clId="Web-{5800E4FD-6505-C4EC-6ED3-9748E5F65260}" dt="2024-02-22T00:32:36.222" v="70" actId="1076"/>
        <pc:sldMkLst>
          <pc:docMk/>
          <pc:sldMk cId="2785920255" sldId="266"/>
        </pc:sldMkLst>
        <pc:spChg chg="mod">
          <ac:chgData name="Paola Garcia" userId="S::paola.garcia@threatlocker.com::5012b0f8-5451-4c1a-b2ad-e698ed3846fe" providerId="AD" clId="Web-{5800E4FD-6505-C4EC-6ED3-9748E5F65260}" dt="2024-02-22T00:28:17.384" v="8" actId="20577"/>
          <ac:spMkLst>
            <pc:docMk/>
            <pc:sldMk cId="2785920255" sldId="266"/>
            <ac:spMk id="2" creationId="{7E52DAEF-BF7D-584A-FEBB-624AE5A177E9}"/>
          </ac:spMkLst>
        </pc:spChg>
        <pc:picChg chg="mod">
          <ac:chgData name="Paola Garcia" userId="S::paola.garcia@threatlocker.com::5012b0f8-5451-4c1a-b2ad-e698ed3846fe" providerId="AD" clId="Web-{5800E4FD-6505-C4EC-6ED3-9748E5F65260}" dt="2024-02-22T00:32:36.222" v="70" actId="1076"/>
          <ac:picMkLst>
            <pc:docMk/>
            <pc:sldMk cId="2785920255" sldId="266"/>
            <ac:picMk id="6" creationId="{D9074EDB-E27A-9E66-F684-AA51E045D3A5}"/>
          </ac:picMkLst>
        </pc:picChg>
      </pc:sldChg>
      <pc:sldChg chg="modSp">
        <pc:chgData name="Paola Garcia" userId="S::paola.garcia@threatlocker.com::5012b0f8-5451-4c1a-b2ad-e698ed3846fe" providerId="AD" clId="Web-{5800E4FD-6505-C4EC-6ED3-9748E5F65260}" dt="2024-02-22T00:33:06.738" v="78" actId="1076"/>
        <pc:sldMkLst>
          <pc:docMk/>
          <pc:sldMk cId="1577223816" sldId="267"/>
        </pc:sldMkLst>
        <pc:spChg chg="mod">
          <ac:chgData name="Paola Garcia" userId="S::paola.garcia@threatlocker.com::5012b0f8-5451-4c1a-b2ad-e698ed3846fe" providerId="AD" clId="Web-{5800E4FD-6505-C4EC-6ED3-9748E5F65260}" dt="2024-02-22T00:28:27.494" v="10" actId="20577"/>
          <ac:spMkLst>
            <pc:docMk/>
            <pc:sldMk cId="1577223816" sldId="267"/>
            <ac:spMk id="2" creationId="{7E52DAEF-BF7D-584A-FEBB-624AE5A177E9}"/>
          </ac:spMkLst>
        </pc:spChg>
        <pc:picChg chg="mod">
          <ac:chgData name="Paola Garcia" userId="S::paola.garcia@threatlocker.com::5012b0f8-5451-4c1a-b2ad-e698ed3846fe" providerId="AD" clId="Web-{5800E4FD-6505-C4EC-6ED3-9748E5F65260}" dt="2024-02-22T00:33:06.738" v="78" actId="1076"/>
          <ac:picMkLst>
            <pc:docMk/>
            <pc:sldMk cId="1577223816" sldId="267"/>
            <ac:picMk id="6" creationId="{D5779064-4092-1510-C3D6-C8BF4ACD5800}"/>
          </ac:picMkLst>
        </pc:picChg>
      </pc:sldChg>
      <pc:sldChg chg="modSp">
        <pc:chgData name="Paola Garcia" userId="S::paola.garcia@threatlocker.com::5012b0f8-5451-4c1a-b2ad-e698ed3846fe" providerId="AD" clId="Web-{5800E4FD-6505-C4EC-6ED3-9748E5F65260}" dt="2024-02-22T00:33:13.676" v="82" actId="1076"/>
        <pc:sldMkLst>
          <pc:docMk/>
          <pc:sldMk cId="2907431147" sldId="268"/>
        </pc:sldMkLst>
        <pc:spChg chg="mod">
          <ac:chgData name="Paola Garcia" userId="S::paola.garcia@threatlocker.com::5012b0f8-5451-4c1a-b2ad-e698ed3846fe" providerId="AD" clId="Web-{5800E4FD-6505-C4EC-6ED3-9748E5F65260}" dt="2024-02-22T00:28:33.322" v="13" actId="20577"/>
          <ac:spMkLst>
            <pc:docMk/>
            <pc:sldMk cId="2907431147" sldId="268"/>
            <ac:spMk id="2" creationId="{15073EB4-BF03-E881-1B58-2EE25C7E136F}"/>
          </ac:spMkLst>
        </pc:spChg>
        <pc:picChg chg="mod">
          <ac:chgData name="Paola Garcia" userId="S::paola.garcia@threatlocker.com::5012b0f8-5451-4c1a-b2ad-e698ed3846fe" providerId="AD" clId="Web-{5800E4FD-6505-C4EC-6ED3-9748E5F65260}" dt="2024-02-22T00:33:13.676" v="82" actId="1076"/>
          <ac:picMkLst>
            <pc:docMk/>
            <pc:sldMk cId="2907431147" sldId="268"/>
            <ac:picMk id="3" creationId="{868EA9F8-D344-E7DD-B26E-F93B4685D4FC}"/>
          </ac:picMkLst>
        </pc:picChg>
        <pc:picChg chg="mod">
          <ac:chgData name="Paola Garcia" userId="S::paola.garcia@threatlocker.com::5012b0f8-5451-4c1a-b2ad-e698ed3846fe" providerId="AD" clId="Web-{5800E4FD-6505-C4EC-6ED3-9748E5F65260}" dt="2024-02-22T00:33:13.645" v="81" actId="1076"/>
          <ac:picMkLst>
            <pc:docMk/>
            <pc:sldMk cId="2907431147" sldId="268"/>
            <ac:picMk id="9" creationId="{9F108746-8A00-967C-9B47-06BB8940D839}"/>
          </ac:picMkLst>
        </pc:picChg>
      </pc:sldChg>
      <pc:sldChg chg="modSp">
        <pc:chgData name="Paola Garcia" userId="S::paola.garcia@threatlocker.com::5012b0f8-5451-4c1a-b2ad-e698ed3846fe" providerId="AD" clId="Web-{5800E4FD-6505-C4EC-6ED3-9748E5F65260}" dt="2024-02-22T00:29:58.435" v="29" actId="14100"/>
        <pc:sldMkLst>
          <pc:docMk/>
          <pc:sldMk cId="944281482" sldId="270"/>
        </pc:sldMkLst>
        <pc:spChg chg="mod">
          <ac:chgData name="Paola Garcia" userId="S::paola.garcia@threatlocker.com::5012b0f8-5451-4c1a-b2ad-e698ed3846fe" providerId="AD" clId="Web-{5800E4FD-6505-C4EC-6ED3-9748E5F65260}" dt="2024-02-22T00:28:41.463" v="15" actId="20577"/>
          <ac:spMkLst>
            <pc:docMk/>
            <pc:sldMk cId="944281482" sldId="270"/>
            <ac:spMk id="2" creationId="{6522E385-DFF8-E7B5-28C9-BA164EEFFFC1}"/>
          </ac:spMkLst>
        </pc:spChg>
        <pc:spChg chg="mod">
          <ac:chgData name="Paola Garcia" userId="S::paola.garcia@threatlocker.com::5012b0f8-5451-4c1a-b2ad-e698ed3846fe" providerId="AD" clId="Web-{5800E4FD-6505-C4EC-6ED3-9748E5F65260}" dt="2024-02-22T00:29:58.435" v="29" actId="14100"/>
          <ac:spMkLst>
            <pc:docMk/>
            <pc:sldMk cId="944281482" sldId="270"/>
            <ac:spMk id="3" creationId="{5D3B03AB-A939-E64D-139B-D8333F4AF895}"/>
          </ac:spMkLst>
        </pc:spChg>
      </pc:sldChg>
      <pc:sldChg chg="addSp modSp">
        <pc:chgData name="Paola Garcia" userId="S::paola.garcia@threatlocker.com::5012b0f8-5451-4c1a-b2ad-e698ed3846fe" providerId="AD" clId="Web-{5800E4FD-6505-C4EC-6ED3-9748E5F65260}" dt="2024-02-22T00:33:01.129" v="77" actId="1076"/>
        <pc:sldMkLst>
          <pc:docMk/>
          <pc:sldMk cId="281152092" sldId="272"/>
        </pc:sldMkLst>
        <pc:spChg chg="mod">
          <ac:chgData name="Paola Garcia" userId="S::paola.garcia@threatlocker.com::5012b0f8-5451-4c1a-b2ad-e698ed3846fe" providerId="AD" clId="Web-{5800E4FD-6505-C4EC-6ED3-9748E5F65260}" dt="2024-02-22T00:28:23.478" v="9" actId="20577"/>
          <ac:spMkLst>
            <pc:docMk/>
            <pc:sldMk cId="281152092" sldId="272"/>
            <ac:spMk id="2" creationId="{A757001D-FE0A-CC34-A0BA-D4EE9D524FE4}"/>
          </ac:spMkLst>
        </pc:spChg>
        <pc:grpChg chg="add mod">
          <ac:chgData name="Paola Garcia" userId="S::paola.garcia@threatlocker.com::5012b0f8-5451-4c1a-b2ad-e698ed3846fe" providerId="AD" clId="Web-{5800E4FD-6505-C4EC-6ED3-9748E5F65260}" dt="2024-02-22T00:33:01.129" v="77" actId="1076"/>
          <ac:grpSpMkLst>
            <pc:docMk/>
            <pc:sldMk cId="281152092" sldId="272"/>
            <ac:grpSpMk id="3" creationId="{37F1BC48-7E76-CB67-91A5-EAD6F78D4309}"/>
          </ac:grpSpMkLst>
        </pc:grpChg>
        <pc:picChg chg="mod">
          <ac:chgData name="Paola Garcia" userId="S::paola.garcia@threatlocker.com::5012b0f8-5451-4c1a-b2ad-e698ed3846fe" providerId="AD" clId="Web-{5800E4FD-6505-C4EC-6ED3-9748E5F65260}" dt="2024-02-22T00:32:55.410" v="76" actId="1076"/>
          <ac:picMkLst>
            <pc:docMk/>
            <pc:sldMk cId="281152092" sldId="272"/>
            <ac:picMk id="4" creationId="{5BEA94B8-4B71-E25C-91C3-F5F36A9C7437}"/>
          </ac:picMkLst>
        </pc:picChg>
      </pc:sldChg>
      <pc:sldChg chg="addSp delSp modSp">
        <pc:chgData name="Paola Garcia" userId="S::paola.garcia@threatlocker.com::5012b0f8-5451-4c1a-b2ad-e698ed3846fe" providerId="AD" clId="Web-{5800E4FD-6505-C4EC-6ED3-9748E5F65260}" dt="2024-02-22T00:31:03.797" v="52" actId="1076"/>
        <pc:sldMkLst>
          <pc:docMk/>
          <pc:sldMk cId="3422313772" sldId="273"/>
        </pc:sldMkLst>
        <pc:spChg chg="mod">
          <ac:chgData name="Paola Garcia" userId="S::paola.garcia@threatlocker.com::5012b0f8-5451-4c1a-b2ad-e698ed3846fe" providerId="AD" clId="Web-{5800E4FD-6505-C4EC-6ED3-9748E5F65260}" dt="2024-02-22T00:28:38.119" v="14" actId="20577"/>
          <ac:spMkLst>
            <pc:docMk/>
            <pc:sldMk cId="3422313772" sldId="273"/>
            <ac:spMk id="2" creationId="{6522E385-DFF8-E7B5-28C9-BA164EEFFFC1}"/>
          </ac:spMkLst>
        </pc:spChg>
        <pc:spChg chg="add mod">
          <ac:chgData name="Paola Garcia" userId="S::paola.garcia@threatlocker.com::5012b0f8-5451-4c1a-b2ad-e698ed3846fe" providerId="AD" clId="Web-{5800E4FD-6505-C4EC-6ED3-9748E5F65260}" dt="2024-02-22T00:31:00.546" v="50" actId="1076"/>
          <ac:spMkLst>
            <pc:docMk/>
            <pc:sldMk cId="3422313772" sldId="273"/>
            <ac:spMk id="6" creationId="{76FAA2F5-4FF8-AD64-78F9-C1DA261BC2E9}"/>
          </ac:spMkLst>
        </pc:spChg>
        <pc:spChg chg="mod">
          <ac:chgData name="Paola Garcia" userId="S::paola.garcia@threatlocker.com::5012b0f8-5451-4c1a-b2ad-e698ed3846fe" providerId="AD" clId="Web-{5800E4FD-6505-C4EC-6ED3-9748E5F65260}" dt="2024-02-22T00:30:53.421" v="47" actId="1076"/>
          <ac:spMkLst>
            <pc:docMk/>
            <pc:sldMk cId="3422313772" sldId="273"/>
            <ac:spMk id="7" creationId="{8C4FA1AA-3353-8E1B-88BC-CCBA14F8BD27}"/>
          </ac:spMkLst>
        </pc:spChg>
        <pc:spChg chg="del mod">
          <ac:chgData name="Paola Garcia" userId="S::paola.garcia@threatlocker.com::5012b0f8-5451-4c1a-b2ad-e698ed3846fe" providerId="AD" clId="Web-{5800E4FD-6505-C4EC-6ED3-9748E5F65260}" dt="2024-02-22T00:30:48.124" v="45"/>
          <ac:spMkLst>
            <pc:docMk/>
            <pc:sldMk cId="3422313772" sldId="273"/>
            <ac:spMk id="8" creationId="{7F62CAE4-34A7-77DB-C56E-8AC1BB6B8109}"/>
          </ac:spMkLst>
        </pc:spChg>
        <pc:picChg chg="mod modCrop">
          <ac:chgData name="Paola Garcia" userId="S::paola.garcia@threatlocker.com::5012b0f8-5451-4c1a-b2ad-e698ed3846fe" providerId="AD" clId="Web-{5800E4FD-6505-C4EC-6ED3-9748E5F65260}" dt="2024-02-22T00:31:03.797" v="52" actId="1076"/>
          <ac:picMkLst>
            <pc:docMk/>
            <pc:sldMk cId="3422313772" sldId="273"/>
            <ac:picMk id="3" creationId="{BF0835D9-C16E-EB96-B36C-D8A2010C5900}"/>
          </ac:picMkLst>
        </pc:picChg>
        <pc:picChg chg="mod">
          <ac:chgData name="Paola Garcia" userId="S::paola.garcia@threatlocker.com::5012b0f8-5451-4c1a-b2ad-e698ed3846fe" providerId="AD" clId="Web-{5800E4FD-6505-C4EC-6ED3-9748E5F65260}" dt="2024-02-22T00:30:36.967" v="39" actId="1076"/>
          <ac:picMkLst>
            <pc:docMk/>
            <pc:sldMk cId="3422313772" sldId="273"/>
            <ac:picMk id="4" creationId="{25C4BFF8-8531-03CF-E70C-44C10640DFC8}"/>
          </ac:picMkLst>
        </pc:picChg>
        <pc:picChg chg="mod">
          <ac:chgData name="Paola Garcia" userId="S::paola.garcia@threatlocker.com::5012b0f8-5451-4c1a-b2ad-e698ed3846fe" providerId="AD" clId="Web-{5800E4FD-6505-C4EC-6ED3-9748E5F65260}" dt="2024-02-22T00:31:02" v="51" actId="1076"/>
          <ac:picMkLst>
            <pc:docMk/>
            <pc:sldMk cId="3422313772" sldId="273"/>
            <ac:picMk id="5" creationId="{212E8CC4-045C-C715-6939-6512098C9851}"/>
          </ac:picMkLst>
        </pc:picChg>
      </pc:sldChg>
    </pc:docChg>
  </pc:docChgLst>
  <pc:docChgLst>
    <pc:chgData name="Rayton Li" userId="S::rayton.li@threatlocker.com::087acadd-a987-4670-9c37-9d23ff121d3a" providerId="AD" clId="Web-{F9E5D305-28FF-97BF-8F29-0047B146EFCA}"/>
    <pc:docChg chg="modSld">
      <pc:chgData name="Rayton Li" userId="S::rayton.li@threatlocker.com::087acadd-a987-4670-9c37-9d23ff121d3a" providerId="AD" clId="Web-{F9E5D305-28FF-97BF-8F29-0047B146EFCA}" dt="2024-02-06T12:11:44.284" v="30" actId="20577"/>
      <pc:docMkLst>
        <pc:docMk/>
      </pc:docMkLst>
      <pc:sldChg chg="modSp">
        <pc:chgData name="Rayton Li" userId="S::rayton.li@threatlocker.com::087acadd-a987-4670-9c37-9d23ff121d3a" providerId="AD" clId="Web-{F9E5D305-28FF-97BF-8F29-0047B146EFCA}" dt="2024-02-06T12:10:49.892" v="18" actId="20577"/>
        <pc:sldMkLst>
          <pc:docMk/>
          <pc:sldMk cId="248994115" sldId="261"/>
        </pc:sldMkLst>
        <pc:spChg chg="mod">
          <ac:chgData name="Rayton Li" userId="S::rayton.li@threatlocker.com::087acadd-a987-4670-9c37-9d23ff121d3a" providerId="AD" clId="Web-{F9E5D305-28FF-97BF-8F29-0047B146EFCA}" dt="2024-02-06T12:10:49.892" v="18" actId="20577"/>
          <ac:spMkLst>
            <pc:docMk/>
            <pc:sldMk cId="248994115" sldId="261"/>
            <ac:spMk id="3" creationId="{8F804798-420D-521B-4E74-D8B845E21A15}"/>
          </ac:spMkLst>
        </pc:spChg>
      </pc:sldChg>
      <pc:sldChg chg="modSp">
        <pc:chgData name="Rayton Li" userId="S::rayton.li@threatlocker.com::087acadd-a987-4670-9c37-9d23ff121d3a" providerId="AD" clId="Web-{F9E5D305-28FF-97BF-8F29-0047B146EFCA}" dt="2024-02-06T12:11:44.284" v="30" actId="20577"/>
        <pc:sldMkLst>
          <pc:docMk/>
          <pc:sldMk cId="1679714575" sldId="265"/>
        </pc:sldMkLst>
        <pc:spChg chg="mod">
          <ac:chgData name="Rayton Li" userId="S::rayton.li@threatlocker.com::087acadd-a987-4670-9c37-9d23ff121d3a" providerId="AD" clId="Web-{F9E5D305-28FF-97BF-8F29-0047B146EFCA}" dt="2024-02-06T12:11:44.284" v="30" actId="20577"/>
          <ac:spMkLst>
            <pc:docMk/>
            <pc:sldMk cId="1679714575" sldId="265"/>
            <ac:spMk id="2" creationId="{7E52DAEF-BF7D-584A-FEBB-624AE5A177E9}"/>
          </ac:spMkLst>
        </pc:spChg>
      </pc:sldChg>
      <pc:sldChg chg="addSp delSp modSp">
        <pc:chgData name="Rayton Li" userId="S::rayton.li@threatlocker.com::087acadd-a987-4670-9c37-9d23ff121d3a" providerId="AD" clId="Web-{F9E5D305-28FF-97BF-8F29-0047B146EFCA}" dt="2024-02-06T11:58:24.305" v="3" actId="1076"/>
        <pc:sldMkLst>
          <pc:docMk/>
          <pc:sldMk cId="2785920255" sldId="266"/>
        </pc:sldMkLst>
        <pc:spChg chg="mod">
          <ac:chgData name="Rayton Li" userId="S::rayton.li@threatlocker.com::087acadd-a987-4670-9c37-9d23ff121d3a" providerId="AD" clId="Web-{F9E5D305-28FF-97BF-8F29-0047B146EFCA}" dt="2024-02-06T11:58:21.367" v="0" actId="20577"/>
          <ac:spMkLst>
            <pc:docMk/>
            <pc:sldMk cId="2785920255" sldId="266"/>
            <ac:spMk id="2" creationId="{7E52DAEF-BF7D-584A-FEBB-624AE5A177E9}"/>
          </ac:spMkLst>
        </pc:spChg>
        <pc:picChg chg="del">
          <ac:chgData name="Rayton Li" userId="S::rayton.li@threatlocker.com::087acadd-a987-4670-9c37-9d23ff121d3a" providerId="AD" clId="Web-{F9E5D305-28FF-97BF-8F29-0047B146EFCA}" dt="2024-02-06T11:58:21.430" v="1"/>
          <ac:picMkLst>
            <pc:docMk/>
            <pc:sldMk cId="2785920255" sldId="266"/>
            <ac:picMk id="4" creationId="{763C9EE0-85BF-ED5E-3428-8D9D363DF5A2}"/>
          </ac:picMkLst>
        </pc:picChg>
        <pc:picChg chg="add mod">
          <ac:chgData name="Rayton Li" userId="S::rayton.li@threatlocker.com::087acadd-a987-4670-9c37-9d23ff121d3a" providerId="AD" clId="Web-{F9E5D305-28FF-97BF-8F29-0047B146EFCA}" dt="2024-02-06T11:58:24.305" v="3" actId="1076"/>
          <ac:picMkLst>
            <pc:docMk/>
            <pc:sldMk cId="2785920255" sldId="266"/>
            <ac:picMk id="5" creationId="{63D1CD93-292A-52B5-2A5B-7E97B3DB644B}"/>
          </ac:picMkLst>
        </pc:picChg>
      </pc:sldChg>
    </pc:docChg>
  </pc:docChgLst>
  <pc:docChgLst>
    <pc:chgData name="Rayton Li" userId="S::rayton.li@threatlocker.com::087acadd-a987-4670-9c37-9d23ff121d3a" providerId="AD" clId="Web-{E4974FCC-0D3E-E898-A148-743BF2308503}"/>
    <pc:docChg chg="modSld">
      <pc:chgData name="Rayton Li" userId="S::rayton.li@threatlocker.com::087acadd-a987-4670-9c37-9d23ff121d3a" providerId="AD" clId="Web-{E4974FCC-0D3E-E898-A148-743BF2308503}" dt="2024-02-13T20:20:22.931" v="2" actId="20577"/>
      <pc:docMkLst>
        <pc:docMk/>
      </pc:docMkLst>
      <pc:sldChg chg="modSp">
        <pc:chgData name="Rayton Li" userId="S::rayton.li@threatlocker.com::087acadd-a987-4670-9c37-9d23ff121d3a" providerId="AD" clId="Web-{E4974FCC-0D3E-E898-A148-743BF2308503}" dt="2024-02-13T20:20:22.931" v="2" actId="20577"/>
        <pc:sldMkLst>
          <pc:docMk/>
          <pc:sldMk cId="3675434146" sldId="258"/>
        </pc:sldMkLst>
        <pc:spChg chg="mod">
          <ac:chgData name="Rayton Li" userId="S::rayton.li@threatlocker.com::087acadd-a987-4670-9c37-9d23ff121d3a" providerId="AD" clId="Web-{E4974FCC-0D3E-E898-A148-743BF2308503}" dt="2024-02-13T20:20:22.931" v="2" actId="20577"/>
          <ac:spMkLst>
            <pc:docMk/>
            <pc:sldMk cId="3675434146" sldId="258"/>
            <ac:spMk id="9" creationId="{B8EB7EAA-4673-2623-DA55-ED84EDD939FF}"/>
          </ac:spMkLst>
        </pc:spChg>
        <pc:picChg chg="mod">
          <ac:chgData name="Rayton Li" userId="S::rayton.li@threatlocker.com::087acadd-a987-4670-9c37-9d23ff121d3a" providerId="AD" clId="Web-{E4974FCC-0D3E-E898-A148-743BF2308503}" dt="2024-02-13T20:20:15.399" v="1" actId="1076"/>
          <ac:picMkLst>
            <pc:docMk/>
            <pc:sldMk cId="3675434146" sldId="258"/>
            <ac:picMk id="4" creationId="{EEA554C5-AB50-18D6-EFB0-FC5F00A3BFB6}"/>
          </ac:picMkLst>
        </pc:picChg>
      </pc:sldChg>
    </pc:docChg>
  </pc:docChgLst>
  <pc:docChgLst>
    <pc:chgData name="Rayton Li" userId="S::rayton.li@threatlocker.com::087acadd-a987-4670-9c37-9d23ff121d3a" providerId="AD" clId="Web-{FC3E4254-CD13-D634-32F0-FBE7BD69D23A}"/>
    <pc:docChg chg="modSld">
      <pc:chgData name="Rayton Li" userId="S::rayton.li@threatlocker.com::087acadd-a987-4670-9c37-9d23ff121d3a" providerId="AD" clId="Web-{FC3E4254-CD13-D634-32F0-FBE7BD69D23A}" dt="2024-02-09T12:52:05.620" v="10" actId="1076"/>
      <pc:docMkLst>
        <pc:docMk/>
      </pc:docMkLst>
      <pc:sldChg chg="addSp delSp modSp">
        <pc:chgData name="Rayton Li" userId="S::rayton.li@threatlocker.com::087acadd-a987-4670-9c37-9d23ff121d3a" providerId="AD" clId="Web-{FC3E4254-CD13-D634-32F0-FBE7BD69D23A}" dt="2024-02-09T12:52:05.620" v="10" actId="1076"/>
        <pc:sldMkLst>
          <pc:docMk/>
          <pc:sldMk cId="109857222" sldId="256"/>
        </pc:sldMkLst>
        <pc:spChg chg="mod">
          <ac:chgData name="Rayton Li" userId="S::rayton.li@threatlocker.com::087acadd-a987-4670-9c37-9d23ff121d3a" providerId="AD" clId="Web-{FC3E4254-CD13-D634-32F0-FBE7BD69D23A}" dt="2024-02-09T12:52:00.136" v="8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yton Li" userId="S::rayton.li@threatlocker.com::087acadd-a987-4670-9c37-9d23ff121d3a" providerId="AD" clId="Web-{FC3E4254-CD13-D634-32F0-FBE7BD69D23A}" dt="2024-02-09T12:52:02.776" v="9" actId="107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Rayton Li" userId="S::rayton.li@threatlocker.com::087acadd-a987-4670-9c37-9d23ff121d3a" providerId="AD" clId="Web-{FC3E4254-CD13-D634-32F0-FBE7BD69D23A}" dt="2024-02-09T12:52:05.620" v="10" actId="1076"/>
          <ac:picMkLst>
            <pc:docMk/>
            <pc:sldMk cId="109857222" sldId="256"/>
            <ac:picMk id="4" creationId="{256A547B-189C-841B-8415-29067F741B90}"/>
          </ac:picMkLst>
        </pc:picChg>
        <pc:picChg chg="add mod">
          <ac:chgData name="Rayton Li" userId="S::rayton.li@threatlocker.com::087acadd-a987-4670-9c37-9d23ff121d3a" providerId="AD" clId="Web-{FC3E4254-CD13-D634-32F0-FBE7BD69D23A}" dt="2024-02-09T12:51:26.556" v="4" actId="1076"/>
          <ac:picMkLst>
            <pc:docMk/>
            <pc:sldMk cId="109857222" sldId="256"/>
            <ac:picMk id="5" creationId="{7321E5D7-7020-B857-D2F0-DA72320FB2D7}"/>
          </ac:picMkLst>
        </pc:picChg>
        <pc:picChg chg="del mod">
          <ac:chgData name="Rayton Li" userId="S::rayton.li@threatlocker.com::087acadd-a987-4670-9c37-9d23ff121d3a" providerId="AD" clId="Web-{FC3E4254-CD13-D634-32F0-FBE7BD69D23A}" dt="2024-02-09T12:51:19.337" v="2"/>
          <ac:picMkLst>
            <pc:docMk/>
            <pc:sldMk cId="109857222" sldId="256"/>
            <ac:picMk id="7" creationId="{DD0EF328-2EE4-209D-81B9-CCD0EED64A7B}"/>
          </ac:picMkLst>
        </pc:picChg>
        <pc:picChg chg="del">
          <ac:chgData name="Rayton Li" userId="S::rayton.li@threatlocker.com::087acadd-a987-4670-9c37-9d23ff121d3a" providerId="AD" clId="Web-{FC3E4254-CD13-D634-32F0-FBE7BD69D23A}" dt="2024-02-09T12:51:14.243" v="0"/>
          <ac:picMkLst>
            <pc:docMk/>
            <pc:sldMk cId="109857222" sldId="256"/>
            <ac:picMk id="8" creationId="{D4B39AB5-C085-D6E5-FBF1-5A5812232D89}"/>
          </ac:picMkLst>
        </pc:picChg>
      </pc:sldChg>
    </pc:docChg>
  </pc:docChgLst>
  <pc:docChgLst>
    <pc:chgData name="Rayton Li" userId="S::rayton.li@threatlocker.com::087acadd-a987-4670-9c37-9d23ff121d3a" providerId="AD" clId="Web-{3C42784B-9FEF-ED26-602E-517DFE144DDA}"/>
    <pc:docChg chg="addSld modSld sldOrd modMainMaster">
      <pc:chgData name="Rayton Li" userId="S::rayton.li@threatlocker.com::087acadd-a987-4670-9c37-9d23ff121d3a" providerId="AD" clId="Web-{3C42784B-9FEF-ED26-602E-517DFE144DDA}" dt="2024-02-06T18:02:53.365" v="218" actId="20577"/>
      <pc:docMkLst>
        <pc:docMk/>
      </pc:docMkLst>
      <pc:sldChg chg="addSp delSp modSp mod setBg">
        <pc:chgData name="Rayton Li" userId="S::rayton.li@threatlocker.com::087acadd-a987-4670-9c37-9d23ff121d3a" providerId="AD" clId="Web-{3C42784B-9FEF-ED26-602E-517DFE144DDA}" dt="2024-02-06T18:01:49.408" v="205" actId="20577"/>
        <pc:sldMkLst>
          <pc:docMk/>
          <pc:sldMk cId="109857222" sldId="256"/>
        </pc:sldMkLst>
        <pc:spChg chg="mod">
          <ac:chgData name="Rayton Li" userId="S::rayton.li@threatlocker.com::087acadd-a987-4670-9c37-9d23ff121d3a" providerId="AD" clId="Web-{3C42784B-9FEF-ED26-602E-517DFE144DDA}" dt="2024-02-06T18:01:49.408" v="20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yton Li" userId="S::rayton.li@threatlocker.com::087acadd-a987-4670-9c37-9d23ff121d3a" providerId="AD" clId="Web-{3C42784B-9FEF-ED26-602E-517DFE144DDA}" dt="2024-02-06T17:14:19.391" v="202" actId="107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Rayton Li" userId="S::rayton.li@threatlocker.com::087acadd-a987-4670-9c37-9d23ff121d3a" providerId="AD" clId="Web-{3C42784B-9FEF-ED26-602E-517DFE144DDA}" dt="2024-02-06T17:14:10.563" v="200" actId="1076"/>
          <ac:picMkLst>
            <pc:docMk/>
            <pc:sldMk cId="109857222" sldId="256"/>
            <ac:picMk id="4" creationId="{256A547B-189C-841B-8415-29067F741B90}"/>
          </ac:picMkLst>
        </pc:picChg>
        <pc:picChg chg="del mod">
          <ac:chgData name="Rayton Li" userId="S::rayton.li@threatlocker.com::087acadd-a987-4670-9c37-9d23ff121d3a" providerId="AD" clId="Web-{3C42784B-9FEF-ED26-602E-517DFE144DDA}" dt="2024-02-06T17:11:39.495" v="193"/>
          <ac:picMkLst>
            <pc:docMk/>
            <pc:sldMk cId="109857222" sldId="256"/>
            <ac:picMk id="5" creationId="{D8EAF4BE-7CF8-B94E-8A14-595ACD58419C}"/>
          </ac:picMkLst>
        </pc:picChg>
        <pc:picChg chg="add del mod">
          <ac:chgData name="Rayton Li" userId="S::rayton.li@threatlocker.com::087acadd-a987-4670-9c37-9d23ff121d3a" providerId="AD" clId="Web-{3C42784B-9FEF-ED26-602E-517DFE144DDA}" dt="2024-02-06T17:11:35.542" v="191"/>
          <ac:picMkLst>
            <pc:docMk/>
            <pc:sldMk cId="109857222" sldId="256"/>
            <ac:picMk id="6" creationId="{D069A348-5C44-E04A-EF57-5210FEA70A72}"/>
          </ac:picMkLst>
        </pc:picChg>
        <pc:picChg chg="add mod">
          <ac:chgData name="Rayton Li" userId="S::rayton.li@threatlocker.com::087acadd-a987-4670-9c37-9d23ff121d3a" providerId="AD" clId="Web-{3C42784B-9FEF-ED26-602E-517DFE144DDA}" dt="2024-02-06T17:11:44.761" v="195" actId="1076"/>
          <ac:picMkLst>
            <pc:docMk/>
            <pc:sldMk cId="109857222" sldId="256"/>
            <ac:picMk id="7" creationId="{DD0EF328-2EE4-209D-81B9-CCD0EED64A7B}"/>
          </ac:picMkLst>
        </pc:picChg>
        <pc:picChg chg="add mod">
          <ac:chgData name="Rayton Li" userId="S::rayton.li@threatlocker.com::087acadd-a987-4670-9c37-9d23ff121d3a" providerId="AD" clId="Web-{3C42784B-9FEF-ED26-602E-517DFE144DDA}" dt="2024-02-06T17:11:50.465" v="197" actId="1076"/>
          <ac:picMkLst>
            <pc:docMk/>
            <pc:sldMk cId="109857222" sldId="256"/>
            <ac:picMk id="8" creationId="{D4B39AB5-C085-D6E5-FBF1-5A5812232D89}"/>
          </ac:picMkLst>
        </pc:picChg>
      </pc:sldChg>
      <pc:sldChg chg="mod">
        <pc:chgData name="Rayton Li" userId="S::rayton.li@threatlocker.com::087acadd-a987-4670-9c37-9d23ff121d3a" providerId="AD" clId="Web-{3C42784B-9FEF-ED26-602E-517DFE144DDA}" dt="2024-02-06T17:11:23.276" v="189"/>
        <pc:sldMkLst>
          <pc:docMk/>
          <pc:sldMk cId="2717307778" sldId="257"/>
        </pc:sldMkLst>
      </pc:sldChg>
      <pc:sldChg chg="addSp delSp modSp mod ord">
        <pc:chgData name="Rayton Li" userId="S::rayton.li@threatlocker.com::087acadd-a987-4670-9c37-9d23ff121d3a" providerId="AD" clId="Web-{3C42784B-9FEF-ED26-602E-517DFE144DDA}" dt="2024-02-06T18:02:27.129" v="209" actId="20577"/>
        <pc:sldMkLst>
          <pc:docMk/>
          <pc:sldMk cId="3675434146" sldId="258"/>
        </pc:sldMkLst>
        <pc:spChg chg="mod">
          <ac:chgData name="Rayton Li" userId="S::rayton.li@threatlocker.com::087acadd-a987-4670-9c37-9d23ff121d3a" providerId="AD" clId="Web-{3C42784B-9FEF-ED26-602E-517DFE144DDA}" dt="2024-02-06T18:02:27.129" v="209" actId="20577"/>
          <ac:spMkLst>
            <pc:docMk/>
            <pc:sldMk cId="3675434146" sldId="258"/>
            <ac:spMk id="2" creationId="{18B9853D-4022-5473-25B3-B4FF4B2BCC69}"/>
          </ac:spMkLst>
        </pc:spChg>
        <pc:spChg chg="add del mod">
          <ac:chgData name="Rayton Li" userId="S::rayton.li@threatlocker.com::087acadd-a987-4670-9c37-9d23ff121d3a" providerId="AD" clId="Web-{3C42784B-9FEF-ED26-602E-517DFE144DDA}" dt="2024-02-06T12:38:49.650" v="41"/>
          <ac:spMkLst>
            <pc:docMk/>
            <pc:sldMk cId="3675434146" sldId="258"/>
            <ac:spMk id="6" creationId="{87DDC389-65F8-3693-0559-B82B99BE3BD6}"/>
          </ac:spMkLst>
        </pc:spChg>
        <pc:picChg chg="del">
          <ac:chgData name="Rayton Li" userId="S::rayton.li@threatlocker.com::087acadd-a987-4670-9c37-9d23ff121d3a" providerId="AD" clId="Web-{3C42784B-9FEF-ED26-602E-517DFE144DDA}" dt="2024-02-06T12:38:39.900" v="38"/>
          <ac:picMkLst>
            <pc:docMk/>
            <pc:sldMk cId="3675434146" sldId="258"/>
            <ac:picMk id="3" creationId="{F7B333F8-1563-0C3C-7569-651B464DB4E2}"/>
          </ac:picMkLst>
        </pc:picChg>
        <pc:picChg chg="add mod">
          <ac:chgData name="Rayton Li" userId="S::rayton.li@threatlocker.com::087acadd-a987-4670-9c37-9d23ff121d3a" providerId="AD" clId="Web-{3C42784B-9FEF-ED26-602E-517DFE144DDA}" dt="2024-02-06T12:39:01.307" v="44" actId="1076"/>
          <ac:picMkLst>
            <pc:docMk/>
            <pc:sldMk cId="3675434146" sldId="258"/>
            <ac:picMk id="4" creationId="{EEA554C5-AB50-18D6-EFB0-FC5F00A3BFB6}"/>
          </ac:picMkLst>
        </pc:picChg>
      </pc:sldChg>
      <pc:sldChg chg="mod">
        <pc:chgData name="Rayton Li" userId="S::rayton.li@threatlocker.com::087acadd-a987-4670-9c37-9d23ff121d3a" providerId="AD" clId="Web-{3C42784B-9FEF-ED26-602E-517DFE144DDA}" dt="2024-02-06T17:11:23.276" v="189"/>
        <pc:sldMkLst>
          <pc:docMk/>
          <pc:sldMk cId="2058308363" sldId="260"/>
        </pc:sldMkLst>
      </pc:sldChg>
      <pc:sldChg chg="modSp mod">
        <pc:chgData name="Rayton Li" userId="S::rayton.li@threatlocker.com::087acadd-a987-4670-9c37-9d23ff121d3a" providerId="AD" clId="Web-{3C42784B-9FEF-ED26-602E-517DFE144DDA}" dt="2024-02-06T17:11:23.276" v="189"/>
        <pc:sldMkLst>
          <pc:docMk/>
          <pc:sldMk cId="248994115" sldId="261"/>
        </pc:sldMkLst>
        <pc:spChg chg="mod">
          <ac:chgData name="Rayton Li" userId="S::rayton.li@threatlocker.com::087acadd-a987-4670-9c37-9d23ff121d3a" providerId="AD" clId="Web-{3C42784B-9FEF-ED26-602E-517DFE144DDA}" dt="2024-02-06T12:31:41.236" v="28" actId="20577"/>
          <ac:spMkLst>
            <pc:docMk/>
            <pc:sldMk cId="248994115" sldId="261"/>
            <ac:spMk id="3" creationId="{8F804798-420D-521B-4E74-D8B845E21A15}"/>
          </ac:spMkLst>
        </pc:spChg>
      </pc:sldChg>
      <pc:sldChg chg="modSp mod ord">
        <pc:chgData name="Rayton Li" userId="S::rayton.li@threatlocker.com::087acadd-a987-4670-9c37-9d23ff121d3a" providerId="AD" clId="Web-{3C42784B-9FEF-ED26-602E-517DFE144DDA}" dt="2024-02-06T18:02:34.349" v="211" actId="20577"/>
        <pc:sldMkLst>
          <pc:docMk/>
          <pc:sldMk cId="427532183" sldId="262"/>
        </pc:sldMkLst>
        <pc:spChg chg="mod">
          <ac:chgData name="Rayton Li" userId="S::rayton.li@threatlocker.com::087acadd-a987-4670-9c37-9d23ff121d3a" providerId="AD" clId="Web-{3C42784B-9FEF-ED26-602E-517DFE144DDA}" dt="2024-02-06T18:02:34.349" v="211" actId="20577"/>
          <ac:spMkLst>
            <pc:docMk/>
            <pc:sldMk cId="427532183" sldId="262"/>
            <ac:spMk id="2" creationId="{15073EB4-BF03-E881-1B58-2EE25C7E136F}"/>
          </ac:spMkLst>
        </pc:spChg>
        <pc:picChg chg="mod">
          <ac:chgData name="Rayton Li" userId="S::rayton.li@threatlocker.com::087acadd-a987-4670-9c37-9d23ff121d3a" providerId="AD" clId="Web-{3C42784B-9FEF-ED26-602E-517DFE144DDA}" dt="2024-02-06T12:58:54.111" v="87" actId="1076"/>
          <ac:picMkLst>
            <pc:docMk/>
            <pc:sldMk cId="427532183" sldId="262"/>
            <ac:picMk id="21" creationId="{29D41AE1-98C4-97AD-0F7B-B4080D468541}"/>
          </ac:picMkLst>
        </pc:picChg>
      </pc:sldChg>
      <pc:sldChg chg="addSp delSp modSp mod">
        <pc:chgData name="Rayton Li" userId="S::rayton.li@threatlocker.com::087acadd-a987-4670-9c37-9d23ff121d3a" providerId="AD" clId="Web-{3C42784B-9FEF-ED26-602E-517DFE144DDA}" dt="2024-02-06T17:15:19.550" v="204"/>
        <pc:sldMkLst>
          <pc:docMk/>
          <pc:sldMk cId="318683164" sldId="264"/>
        </pc:sldMkLst>
        <pc:picChg chg="add mod">
          <ac:chgData name="Rayton Li" userId="S::rayton.li@threatlocker.com::087acadd-a987-4670-9c37-9d23ff121d3a" providerId="AD" clId="Web-{3C42784B-9FEF-ED26-602E-517DFE144DDA}" dt="2024-02-06T17:15:19.550" v="204"/>
          <ac:picMkLst>
            <pc:docMk/>
            <pc:sldMk cId="318683164" sldId="264"/>
            <ac:picMk id="2" creationId="{CDC40BD9-6894-1C5F-8871-0E3F2F46F2FA}"/>
          </ac:picMkLst>
        </pc:picChg>
        <pc:picChg chg="del">
          <ac:chgData name="Rayton Li" userId="S::rayton.li@threatlocker.com::087acadd-a987-4670-9c37-9d23ff121d3a" providerId="AD" clId="Web-{3C42784B-9FEF-ED26-602E-517DFE144DDA}" dt="2024-02-06T17:15:16.424" v="203"/>
          <ac:picMkLst>
            <pc:docMk/>
            <pc:sldMk cId="318683164" sldId="264"/>
            <ac:picMk id="3" creationId="{FA7E0D44-0213-BADD-7751-ADF3BCDBA009}"/>
          </ac:picMkLst>
        </pc:picChg>
      </pc:sldChg>
      <pc:sldChg chg="addSp delSp modSp mod modClrScheme chgLayout">
        <pc:chgData name="Rayton Li" userId="S::rayton.li@threatlocker.com::087acadd-a987-4670-9c37-9d23ff121d3a" providerId="AD" clId="Web-{3C42784B-9FEF-ED26-602E-517DFE144DDA}" dt="2024-02-06T18:02:12.628" v="208" actId="1076"/>
        <pc:sldMkLst>
          <pc:docMk/>
          <pc:sldMk cId="1679714575" sldId="265"/>
        </pc:sldMkLst>
        <pc:spChg chg="mod ord">
          <ac:chgData name="Rayton Li" userId="S::rayton.li@threatlocker.com::087acadd-a987-4670-9c37-9d23ff121d3a" providerId="AD" clId="Web-{3C42784B-9FEF-ED26-602E-517DFE144DDA}" dt="2024-02-06T12:30:03.375" v="7"/>
          <ac:spMkLst>
            <pc:docMk/>
            <pc:sldMk cId="1679714575" sldId="265"/>
            <ac:spMk id="2" creationId="{7E52DAEF-BF7D-584A-FEBB-624AE5A177E9}"/>
          </ac:spMkLst>
        </pc:spChg>
        <pc:spChg chg="del">
          <ac:chgData name="Rayton Li" userId="S::rayton.li@threatlocker.com::087acadd-a987-4670-9c37-9d23ff121d3a" providerId="AD" clId="Web-{3C42784B-9FEF-ED26-602E-517DFE144DDA}" dt="2024-02-06T12:29:21.889" v="0"/>
          <ac:spMkLst>
            <pc:docMk/>
            <pc:sldMk cId="1679714575" sldId="265"/>
            <ac:spMk id="3" creationId="{8F804798-420D-521B-4E74-D8B845E21A15}"/>
          </ac:spMkLst>
        </pc:spChg>
        <pc:spChg chg="add del mod ord">
          <ac:chgData name="Rayton Li" userId="S::rayton.li@threatlocker.com::087acadd-a987-4670-9c37-9d23ff121d3a" providerId="AD" clId="Web-{3C42784B-9FEF-ED26-602E-517DFE144DDA}" dt="2024-02-06T12:30:03.375" v="7"/>
          <ac:spMkLst>
            <pc:docMk/>
            <pc:sldMk cId="1679714575" sldId="265"/>
            <ac:spMk id="5" creationId="{CFC42800-C784-4CD7-3058-E8B5AE609435}"/>
          </ac:spMkLst>
        </pc:spChg>
        <pc:spChg chg="add del mod ord">
          <ac:chgData name="Rayton Li" userId="S::rayton.li@threatlocker.com::087acadd-a987-4670-9c37-9d23ff121d3a" providerId="AD" clId="Web-{3C42784B-9FEF-ED26-602E-517DFE144DDA}" dt="2024-02-06T12:30:03.375" v="7"/>
          <ac:spMkLst>
            <pc:docMk/>
            <pc:sldMk cId="1679714575" sldId="265"/>
            <ac:spMk id="6" creationId="{F8561C0D-B95A-4573-2950-CCD486EFD6E5}"/>
          </ac:spMkLst>
        </pc:spChg>
        <pc:spChg chg="add del mod ord">
          <ac:chgData name="Rayton Li" userId="S::rayton.li@threatlocker.com::087acadd-a987-4670-9c37-9d23ff121d3a" providerId="AD" clId="Web-{3C42784B-9FEF-ED26-602E-517DFE144DDA}" dt="2024-02-06T12:31:56.861" v="30"/>
          <ac:spMkLst>
            <pc:docMk/>
            <pc:sldMk cId="1679714575" sldId="265"/>
            <ac:spMk id="7" creationId="{FA6442AF-1042-E49A-904D-1F2AA5D7D4C9}"/>
          </ac:spMkLst>
        </pc:spChg>
        <pc:spChg chg="add del mod">
          <ac:chgData name="Rayton Li" userId="S::rayton.li@threatlocker.com::087acadd-a987-4670-9c37-9d23ff121d3a" providerId="AD" clId="Web-{3C42784B-9FEF-ED26-602E-517DFE144DDA}" dt="2024-02-06T12:33:49.551" v="32"/>
          <ac:spMkLst>
            <pc:docMk/>
            <pc:sldMk cId="1679714575" sldId="265"/>
            <ac:spMk id="9" creationId="{BAE98C7D-1423-207B-A41F-AAA80A64296E}"/>
          </ac:spMkLst>
        </pc:spChg>
        <pc:spChg chg="add mod">
          <ac:chgData name="Rayton Li" userId="S::rayton.li@threatlocker.com::087acadd-a987-4670-9c37-9d23ff121d3a" providerId="AD" clId="Web-{3C42784B-9FEF-ED26-602E-517DFE144DDA}" dt="2024-02-06T18:02:12.628" v="208" actId="1076"/>
          <ac:spMkLst>
            <pc:docMk/>
            <pc:sldMk cId="1679714575" sldId="265"/>
            <ac:spMk id="11" creationId="{C6D2E1CC-E113-FAA2-5A93-4D02285ABA70}"/>
          </ac:spMkLst>
        </pc:spChg>
        <pc:picChg chg="add del mod ord modCrop">
          <ac:chgData name="Rayton Li" userId="S::rayton.li@threatlocker.com::087acadd-a987-4670-9c37-9d23ff121d3a" providerId="AD" clId="Web-{3C42784B-9FEF-ED26-602E-517DFE144DDA}" dt="2024-02-06T12:33:39.722" v="31"/>
          <ac:picMkLst>
            <pc:docMk/>
            <pc:sldMk cId="1679714575" sldId="265"/>
            <ac:picMk id="4" creationId="{FD3F9F4C-B2CF-8AA0-303D-C1E6226CD5AC}"/>
          </ac:picMkLst>
        </pc:picChg>
        <pc:picChg chg="add mod ord">
          <ac:chgData name="Rayton Li" userId="S::rayton.li@threatlocker.com::087acadd-a987-4670-9c37-9d23ff121d3a" providerId="AD" clId="Web-{3C42784B-9FEF-ED26-602E-517DFE144DDA}" dt="2024-02-06T13:37:17.265" v="154" actId="1076"/>
          <ac:picMkLst>
            <pc:docMk/>
            <pc:sldMk cId="1679714575" sldId="265"/>
            <ac:picMk id="10" creationId="{224EB969-0E63-78C1-8975-26AD40749A4D}"/>
          </ac:picMkLst>
        </pc:picChg>
      </pc:sldChg>
      <pc:sldChg chg="addSp delSp modSp mod">
        <pc:chgData name="Rayton Li" userId="S::rayton.li@threatlocker.com::087acadd-a987-4670-9c37-9d23ff121d3a" providerId="AD" clId="Web-{3C42784B-9FEF-ED26-602E-517DFE144DDA}" dt="2024-02-06T17:11:23.276" v="189"/>
        <pc:sldMkLst>
          <pc:docMk/>
          <pc:sldMk cId="2785920255" sldId="266"/>
        </pc:sldMkLst>
        <pc:spChg chg="mod">
          <ac:chgData name="Rayton Li" userId="S::rayton.li@threatlocker.com::087acadd-a987-4670-9c37-9d23ff121d3a" providerId="AD" clId="Web-{3C42784B-9FEF-ED26-602E-517DFE144DDA}" dt="2024-02-06T13:39:52.893" v="178" actId="20577"/>
          <ac:spMkLst>
            <pc:docMk/>
            <pc:sldMk cId="2785920255" sldId="266"/>
            <ac:spMk id="2" creationId="{7E52DAEF-BF7D-584A-FEBB-624AE5A177E9}"/>
          </ac:spMkLst>
        </pc:spChg>
        <pc:picChg chg="add del mod">
          <ac:chgData name="Rayton Li" userId="S::rayton.li@threatlocker.com::087acadd-a987-4670-9c37-9d23ff121d3a" providerId="AD" clId="Web-{3C42784B-9FEF-ED26-602E-517DFE144DDA}" dt="2024-02-06T13:36:00.186" v="120"/>
          <ac:picMkLst>
            <pc:docMk/>
            <pc:sldMk cId="2785920255" sldId="266"/>
            <ac:picMk id="4" creationId="{286E5F2A-FBE0-E495-F0D7-1B003EE1E0EB}"/>
          </ac:picMkLst>
        </pc:picChg>
        <pc:picChg chg="del">
          <ac:chgData name="Rayton Li" userId="S::rayton.li@threatlocker.com::087acadd-a987-4670-9c37-9d23ff121d3a" providerId="AD" clId="Web-{3C42784B-9FEF-ED26-602E-517DFE144DDA}" dt="2024-02-06T12:42:10.639" v="45"/>
          <ac:picMkLst>
            <pc:docMk/>
            <pc:sldMk cId="2785920255" sldId="266"/>
            <ac:picMk id="5" creationId="{63D1CD93-292A-52B5-2A5B-7E97B3DB644B}"/>
          </ac:picMkLst>
        </pc:picChg>
        <pc:picChg chg="add mod">
          <ac:chgData name="Rayton Li" userId="S::rayton.li@threatlocker.com::087acadd-a987-4670-9c37-9d23ff121d3a" providerId="AD" clId="Web-{3C42784B-9FEF-ED26-602E-517DFE144DDA}" dt="2024-02-06T13:36:03.389" v="122" actId="1076"/>
          <ac:picMkLst>
            <pc:docMk/>
            <pc:sldMk cId="2785920255" sldId="266"/>
            <ac:picMk id="6" creationId="{D9074EDB-E27A-9E66-F684-AA51E045D3A5}"/>
          </ac:picMkLst>
        </pc:picChg>
        <pc:inkChg chg="add">
          <ac:chgData name="Rayton Li" userId="S::rayton.li@threatlocker.com::087acadd-a987-4670-9c37-9d23ff121d3a" providerId="AD" clId="Web-{3C42784B-9FEF-ED26-602E-517DFE144DDA}" dt="2024-02-06T13:39:53.018" v="179"/>
          <ac:inkMkLst>
            <pc:docMk/>
            <pc:sldMk cId="2785920255" sldId="266"/>
            <ac:inkMk id="7" creationId="{86865B1F-868E-E197-2D26-F720C9CDC2AE}"/>
          </ac:inkMkLst>
        </pc:inkChg>
        <pc:inkChg chg="add del">
          <ac:chgData name="Rayton Li" userId="S::rayton.li@threatlocker.com::087acadd-a987-4670-9c37-9d23ff121d3a" providerId="AD" clId="Web-{3C42784B-9FEF-ED26-602E-517DFE144DDA}" dt="2024-02-06T13:39:56.940" v="181"/>
          <ac:inkMkLst>
            <pc:docMk/>
            <pc:sldMk cId="2785920255" sldId="266"/>
            <ac:inkMk id="8" creationId="{3D93D454-BBCC-629F-F2AD-774B9D15612C}"/>
          </ac:inkMkLst>
        </pc:inkChg>
        <pc:inkChg chg="add">
          <ac:chgData name="Rayton Li" userId="S::rayton.li@threatlocker.com::087acadd-a987-4670-9c37-9d23ff121d3a" providerId="AD" clId="Web-{3C42784B-9FEF-ED26-602E-517DFE144DDA}" dt="2024-02-06T13:40:00.550" v="182"/>
          <ac:inkMkLst>
            <pc:docMk/>
            <pc:sldMk cId="2785920255" sldId="266"/>
            <ac:inkMk id="9" creationId="{D55CA324-7A43-8CEF-2C9E-AD7EE4D4239C}"/>
          </ac:inkMkLst>
        </pc:inkChg>
      </pc:sldChg>
      <pc:sldChg chg="modSp mod ord">
        <pc:chgData name="Rayton Li" userId="S::rayton.li@threatlocker.com::087acadd-a987-4670-9c37-9d23ff121d3a" providerId="AD" clId="Web-{3C42784B-9FEF-ED26-602E-517DFE144DDA}" dt="2024-02-06T18:02:40.021" v="213" actId="20577"/>
        <pc:sldMkLst>
          <pc:docMk/>
          <pc:sldMk cId="1577223816" sldId="267"/>
        </pc:sldMkLst>
        <pc:spChg chg="mod">
          <ac:chgData name="Rayton Li" userId="S::rayton.li@threatlocker.com::087acadd-a987-4670-9c37-9d23ff121d3a" providerId="AD" clId="Web-{3C42784B-9FEF-ED26-602E-517DFE144DDA}" dt="2024-02-06T18:02:40.021" v="213" actId="20577"/>
          <ac:spMkLst>
            <pc:docMk/>
            <pc:sldMk cId="1577223816" sldId="267"/>
            <ac:spMk id="2" creationId="{7E52DAEF-BF7D-584A-FEBB-624AE5A177E9}"/>
          </ac:spMkLst>
        </pc:spChg>
      </pc:sldChg>
      <pc:sldChg chg="addSp delSp modSp mod">
        <pc:chgData name="Rayton Li" userId="S::rayton.li@threatlocker.com::087acadd-a987-4670-9c37-9d23ff121d3a" providerId="AD" clId="Web-{3C42784B-9FEF-ED26-602E-517DFE144DDA}" dt="2024-02-06T18:02:43.349" v="214" actId="20577"/>
        <pc:sldMkLst>
          <pc:docMk/>
          <pc:sldMk cId="2907431147" sldId="268"/>
        </pc:sldMkLst>
        <pc:spChg chg="mod">
          <ac:chgData name="Rayton Li" userId="S::rayton.li@threatlocker.com::087acadd-a987-4670-9c37-9d23ff121d3a" providerId="AD" clId="Web-{3C42784B-9FEF-ED26-602E-517DFE144DDA}" dt="2024-02-06T18:02:43.349" v="214" actId="20577"/>
          <ac:spMkLst>
            <pc:docMk/>
            <pc:sldMk cId="2907431147" sldId="268"/>
            <ac:spMk id="2" creationId="{15073EB4-BF03-E881-1B58-2EE25C7E136F}"/>
          </ac:spMkLst>
        </pc:spChg>
        <pc:picChg chg="add mod">
          <ac:chgData name="Rayton Li" userId="S::rayton.li@threatlocker.com::087acadd-a987-4670-9c37-9d23ff121d3a" providerId="AD" clId="Web-{3C42784B-9FEF-ED26-602E-517DFE144DDA}" dt="2024-02-06T13:45:01.821" v="185" actId="1076"/>
          <ac:picMkLst>
            <pc:docMk/>
            <pc:sldMk cId="2907431147" sldId="268"/>
            <ac:picMk id="3" creationId="{868EA9F8-D344-E7DD-B26E-F93B4685D4FC}"/>
          </ac:picMkLst>
        </pc:picChg>
        <pc:picChg chg="del">
          <ac:chgData name="Rayton Li" userId="S::rayton.li@threatlocker.com::087acadd-a987-4670-9c37-9d23ff121d3a" providerId="AD" clId="Web-{3C42784B-9FEF-ED26-602E-517DFE144DDA}" dt="2024-02-06T13:44:58.087" v="184"/>
          <ac:picMkLst>
            <pc:docMk/>
            <pc:sldMk cId="2907431147" sldId="268"/>
            <ac:picMk id="12" creationId="{82E7D64E-70FD-40C9-F6B9-50A2DC018368}"/>
          </ac:picMkLst>
        </pc:picChg>
      </pc:sldChg>
      <pc:sldChg chg="modSp mod">
        <pc:chgData name="Rayton Li" userId="S::rayton.li@threatlocker.com::087acadd-a987-4670-9c37-9d23ff121d3a" providerId="AD" clId="Web-{3C42784B-9FEF-ED26-602E-517DFE144DDA}" dt="2024-02-06T18:02:50.412" v="216" actId="20577"/>
        <pc:sldMkLst>
          <pc:docMk/>
          <pc:sldMk cId="937687575" sldId="269"/>
        </pc:sldMkLst>
        <pc:spChg chg="mod">
          <ac:chgData name="Rayton Li" userId="S::rayton.li@threatlocker.com::087acadd-a987-4670-9c37-9d23ff121d3a" providerId="AD" clId="Web-{3C42784B-9FEF-ED26-602E-517DFE144DDA}" dt="2024-02-06T18:02:50.412" v="216" actId="20577"/>
          <ac:spMkLst>
            <pc:docMk/>
            <pc:sldMk cId="937687575" sldId="269"/>
            <ac:spMk id="5" creationId="{8DEE93FA-AB72-DE77-3B37-00977812AD00}"/>
          </ac:spMkLst>
        </pc:spChg>
      </pc:sldChg>
      <pc:sldChg chg="addSp delSp modSp mod">
        <pc:chgData name="Rayton Li" userId="S::rayton.li@threatlocker.com::087acadd-a987-4670-9c37-9d23ff121d3a" providerId="AD" clId="Web-{3C42784B-9FEF-ED26-602E-517DFE144DDA}" dt="2024-02-06T18:02:53.365" v="218" actId="20577"/>
        <pc:sldMkLst>
          <pc:docMk/>
          <pc:sldMk cId="944281482" sldId="270"/>
        </pc:sldMkLst>
        <pc:spChg chg="mod">
          <ac:chgData name="Rayton Li" userId="S::rayton.li@threatlocker.com::087acadd-a987-4670-9c37-9d23ff121d3a" providerId="AD" clId="Web-{3C42784B-9FEF-ED26-602E-517DFE144DDA}" dt="2024-02-06T18:02:53.365" v="218" actId="20577"/>
          <ac:spMkLst>
            <pc:docMk/>
            <pc:sldMk cId="944281482" sldId="270"/>
            <ac:spMk id="2" creationId="{6522E385-DFF8-E7B5-28C9-BA164EEFFFC1}"/>
          </ac:spMkLst>
        </pc:spChg>
        <pc:picChg chg="add del mod">
          <ac:chgData name="Rayton Li" userId="S::rayton.li@threatlocker.com::087acadd-a987-4670-9c37-9d23ff121d3a" providerId="AD" clId="Web-{3C42784B-9FEF-ED26-602E-517DFE144DDA}" dt="2024-02-06T17:11:23.276" v="189"/>
          <ac:picMkLst>
            <pc:docMk/>
            <pc:sldMk cId="944281482" sldId="270"/>
            <ac:picMk id="4" creationId="{05AEB2EC-D6E3-339C-3A86-EB3D722C9CB9}"/>
          </ac:picMkLst>
        </pc:picChg>
      </pc:sldChg>
      <pc:sldChg chg="modSp new mod ord">
        <pc:chgData name="Rayton Li" userId="S::rayton.li@threatlocker.com::087acadd-a987-4670-9c37-9d23ff121d3a" providerId="AD" clId="Web-{3C42784B-9FEF-ED26-602E-517DFE144DDA}" dt="2024-02-06T18:02:46.537" v="215" actId="20577"/>
        <pc:sldMkLst>
          <pc:docMk/>
          <pc:sldMk cId="2641560740" sldId="271"/>
        </pc:sldMkLst>
        <pc:spChg chg="mod">
          <ac:chgData name="Rayton Li" userId="S::rayton.li@threatlocker.com::087acadd-a987-4670-9c37-9d23ff121d3a" providerId="AD" clId="Web-{3C42784B-9FEF-ED26-602E-517DFE144DDA}" dt="2024-02-06T18:02:46.537" v="215" actId="20577"/>
          <ac:spMkLst>
            <pc:docMk/>
            <pc:sldMk cId="2641560740" sldId="271"/>
            <ac:spMk id="2" creationId="{13ABBDF1-D95B-B454-2508-E1E530A7DC5A}"/>
          </ac:spMkLst>
        </pc:spChg>
      </pc:sldChg>
      <pc:sldChg chg="addSp delSp modSp new mod">
        <pc:chgData name="Rayton Li" userId="S::rayton.li@threatlocker.com::087acadd-a987-4670-9c37-9d23ff121d3a" providerId="AD" clId="Web-{3C42784B-9FEF-ED26-602E-517DFE144DDA}" dt="2024-02-06T18:02:30.927" v="210" actId="20577"/>
        <pc:sldMkLst>
          <pc:docMk/>
          <pc:sldMk cId="281152092" sldId="272"/>
        </pc:sldMkLst>
        <pc:spChg chg="mod">
          <ac:chgData name="Rayton Li" userId="S::rayton.li@threatlocker.com::087acadd-a987-4670-9c37-9d23ff121d3a" providerId="AD" clId="Web-{3C42784B-9FEF-ED26-602E-517DFE144DDA}" dt="2024-02-06T18:02:30.927" v="210" actId="20577"/>
          <ac:spMkLst>
            <pc:docMk/>
            <pc:sldMk cId="281152092" sldId="272"/>
            <ac:spMk id="2" creationId="{A757001D-FE0A-CC34-A0BA-D4EE9D524FE4}"/>
          </ac:spMkLst>
        </pc:spChg>
        <pc:spChg chg="del">
          <ac:chgData name="Rayton Li" userId="S::rayton.li@threatlocker.com::087acadd-a987-4670-9c37-9d23ff121d3a" providerId="AD" clId="Web-{3C42784B-9FEF-ED26-602E-517DFE144DDA}" dt="2024-02-06T13:00:51.363" v="116"/>
          <ac:spMkLst>
            <pc:docMk/>
            <pc:sldMk cId="281152092" sldId="272"/>
            <ac:spMk id="3" creationId="{F2F9B050-2E1D-75C2-1089-1F1207A94274}"/>
          </ac:spMkLst>
        </pc:spChg>
        <pc:picChg chg="add mod ord">
          <ac:chgData name="Rayton Li" userId="S::rayton.li@threatlocker.com::087acadd-a987-4670-9c37-9d23ff121d3a" providerId="AD" clId="Web-{3C42784B-9FEF-ED26-602E-517DFE144DDA}" dt="2024-02-06T13:38:57.001" v="162" actId="1076"/>
          <ac:picMkLst>
            <pc:docMk/>
            <pc:sldMk cId="281152092" sldId="272"/>
            <ac:picMk id="4" creationId="{5BEA94B8-4B71-E25C-91C3-F5F36A9C7437}"/>
          </ac:picMkLst>
        </pc:picChg>
        <pc:inkChg chg="add del">
          <ac:chgData name="Rayton Li" userId="S::rayton.li@threatlocker.com::087acadd-a987-4670-9c37-9d23ff121d3a" providerId="AD" clId="Web-{3C42784B-9FEF-ED26-602E-517DFE144DDA}" dt="2024-02-06T13:39:10.689" v="166"/>
          <ac:inkMkLst>
            <pc:docMk/>
            <pc:sldMk cId="281152092" sldId="272"/>
            <ac:inkMk id="5" creationId="{5E53772F-5977-C764-0923-F007C4070100}"/>
          </ac:inkMkLst>
        </pc:inkChg>
        <pc:inkChg chg="add del">
          <ac:chgData name="Rayton Li" userId="S::rayton.li@threatlocker.com::087acadd-a987-4670-9c37-9d23ff121d3a" providerId="AD" clId="Web-{3C42784B-9FEF-ED26-602E-517DFE144DDA}" dt="2024-02-06T13:39:08.236" v="165"/>
          <ac:inkMkLst>
            <pc:docMk/>
            <pc:sldMk cId="281152092" sldId="272"/>
            <ac:inkMk id="6" creationId="{0D188D60-145B-F142-392F-559FE9FC7480}"/>
          </ac:inkMkLst>
        </pc:inkChg>
        <pc:inkChg chg="add del">
          <ac:chgData name="Rayton Li" userId="S::rayton.li@threatlocker.com::087acadd-a987-4670-9c37-9d23ff121d3a" providerId="AD" clId="Web-{3C42784B-9FEF-ED26-602E-517DFE144DDA}" dt="2024-02-06T13:39:16.033" v="168"/>
          <ac:inkMkLst>
            <pc:docMk/>
            <pc:sldMk cId="281152092" sldId="272"/>
            <ac:inkMk id="7" creationId="{84F8B22C-3D14-34BC-3479-2FD3FA5DEF9F}"/>
          </ac:inkMkLst>
        </pc:inkChg>
        <pc:inkChg chg="add">
          <ac:chgData name="Rayton Li" userId="S::rayton.li@threatlocker.com::087acadd-a987-4670-9c37-9d23ff121d3a" providerId="AD" clId="Web-{3C42784B-9FEF-ED26-602E-517DFE144DDA}" dt="2024-02-06T13:39:18.627" v="169"/>
          <ac:inkMkLst>
            <pc:docMk/>
            <pc:sldMk cId="281152092" sldId="272"/>
            <ac:inkMk id="8" creationId="{3A170185-7E7F-2794-0B57-11FAC36DA51F}"/>
          </ac:inkMkLst>
        </pc:inkChg>
        <pc:inkChg chg="add del">
          <ac:chgData name="Rayton Li" userId="S::rayton.li@threatlocker.com::087acadd-a987-4670-9c37-9d23ff121d3a" providerId="AD" clId="Web-{3C42784B-9FEF-ED26-602E-517DFE144DDA}" dt="2024-02-06T13:39:22.408" v="173"/>
          <ac:inkMkLst>
            <pc:docMk/>
            <pc:sldMk cId="281152092" sldId="272"/>
            <ac:inkMk id="9" creationId="{37FE5FF4-22EB-E581-39EC-4600BEEA0F77}"/>
          </ac:inkMkLst>
        </pc:inkChg>
        <pc:inkChg chg="add del">
          <ac:chgData name="Rayton Li" userId="S::rayton.li@threatlocker.com::087acadd-a987-4670-9c37-9d23ff121d3a" providerId="AD" clId="Web-{3C42784B-9FEF-ED26-602E-517DFE144DDA}" dt="2024-02-06T13:39:21.955" v="172"/>
          <ac:inkMkLst>
            <pc:docMk/>
            <pc:sldMk cId="281152092" sldId="272"/>
            <ac:inkMk id="10" creationId="{D310515E-050B-CAAB-B2EC-A1D7E0F25D52}"/>
          </ac:inkMkLst>
        </pc:inkChg>
        <pc:inkChg chg="add">
          <ac:chgData name="Rayton Li" userId="S::rayton.li@threatlocker.com::087acadd-a987-4670-9c37-9d23ff121d3a" providerId="AD" clId="Web-{3C42784B-9FEF-ED26-602E-517DFE144DDA}" dt="2024-02-06T13:39:24.111" v="174"/>
          <ac:inkMkLst>
            <pc:docMk/>
            <pc:sldMk cId="281152092" sldId="272"/>
            <ac:inkMk id="11" creationId="{AE8212AE-31DF-4BB0-7773-49B0E95B992C}"/>
          </ac:inkMkLst>
        </pc:inkChg>
        <pc:inkChg chg="add">
          <ac:chgData name="Rayton Li" userId="S::rayton.li@threatlocker.com::087acadd-a987-4670-9c37-9d23ff121d3a" providerId="AD" clId="Web-{3C42784B-9FEF-ED26-602E-517DFE144DDA}" dt="2024-02-06T13:39:25.861" v="175"/>
          <ac:inkMkLst>
            <pc:docMk/>
            <pc:sldMk cId="281152092" sldId="272"/>
            <ac:inkMk id="12" creationId="{499D7A1A-2CDC-460B-9A0F-1B2D72B06A14}"/>
          </ac:inkMkLst>
        </pc:inkChg>
        <pc:inkChg chg="add">
          <ac:chgData name="Rayton Li" userId="S::rayton.li@threatlocker.com::087acadd-a987-4670-9c37-9d23ff121d3a" providerId="AD" clId="Web-{3C42784B-9FEF-ED26-602E-517DFE144DDA}" dt="2024-02-06T13:39:27.299" v="176"/>
          <ac:inkMkLst>
            <pc:docMk/>
            <pc:sldMk cId="281152092" sldId="272"/>
            <ac:inkMk id="13" creationId="{F17A1163-ADEC-EAD6-ACFE-F7A86B4366CB}"/>
          </ac:inkMkLst>
        </pc:inkChg>
      </pc:sldChg>
      <pc:sldMasterChg chg="mod setBg modSldLayout">
        <pc:chgData name="Rayton Li" userId="S::rayton.li@threatlocker.com::087acadd-a987-4670-9c37-9d23ff121d3a" providerId="AD" clId="Web-{3C42784B-9FEF-ED26-602E-517DFE144DDA}" dt="2024-02-06T17:11:23.276" v="189"/>
        <pc:sldMasterMkLst>
          <pc:docMk/>
          <pc:sldMasterMk cId="3395319936" sldId="2147484118"/>
        </pc:sldMasterMkLst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1337705335" sldId="2147484119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3444054544" sldId="2147484120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4277377322" sldId="2147484121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2662841091" sldId="2147484122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1206092148" sldId="2147484123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3201081653" sldId="2147484124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2933550807" sldId="2147484125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1838899077" sldId="2147484126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2394288788" sldId="2147484127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1751568566" sldId="2147484128"/>
          </pc:sldLayoutMkLst>
        </pc:sldLayoutChg>
        <pc:sldLayoutChg chg="mod">
          <pc:chgData name="Rayton Li" userId="S::rayton.li@threatlocker.com::087acadd-a987-4670-9c37-9d23ff121d3a" providerId="AD" clId="Web-{3C42784B-9FEF-ED26-602E-517DFE144DDA}" dt="2024-02-06T17:11:23.276" v="189"/>
          <pc:sldLayoutMkLst>
            <pc:docMk/>
            <pc:sldMasterMk cId="3395319936" sldId="2147484118"/>
            <pc:sldLayoutMk cId="4083527661" sldId="2147484129"/>
          </pc:sldLayoutMkLst>
        </pc:sldLayoutChg>
      </pc:sldMasterChg>
    </pc:docChg>
  </pc:docChgLst>
  <pc:docChgLst>
    <pc:chgData name="Rayton Li" userId="S::rayton.li@threatlocker.com::087acadd-a987-4670-9c37-9d23ff121d3a" providerId="AD" clId="Web-{9C022DEB-4B88-085A-8076-4079F81F54A5}"/>
    <pc:docChg chg="modSld sldOrd">
      <pc:chgData name="Rayton Li" userId="S::rayton.li@threatlocker.com::087acadd-a987-4670-9c37-9d23ff121d3a" providerId="AD" clId="Web-{9C022DEB-4B88-085A-8076-4079F81F54A5}" dt="2024-01-26T20:48:42.101" v="31"/>
      <pc:docMkLst>
        <pc:docMk/>
      </pc:docMkLst>
      <pc:sldChg chg="addSp delSp modSp">
        <pc:chgData name="Rayton Li" userId="S::rayton.li@threatlocker.com::087acadd-a987-4670-9c37-9d23ff121d3a" providerId="AD" clId="Web-{9C022DEB-4B88-085A-8076-4079F81F54A5}" dt="2024-01-26T19:35:02.272" v="30"/>
        <pc:sldMkLst>
          <pc:docMk/>
          <pc:sldMk cId="109857222" sldId="256"/>
        </pc:sldMkLst>
        <pc:picChg chg="add del mod">
          <ac:chgData name="Rayton Li" userId="S::rayton.li@threatlocker.com::087acadd-a987-4670-9c37-9d23ff121d3a" providerId="AD" clId="Web-{9C022DEB-4B88-085A-8076-4079F81F54A5}" dt="2024-01-26T19:35:02.272" v="30"/>
          <ac:picMkLst>
            <pc:docMk/>
            <pc:sldMk cId="109857222" sldId="256"/>
            <ac:picMk id="6" creationId="{34C586B8-A5E2-2F1F-D0BD-1667B1BAF6FD}"/>
          </ac:picMkLst>
        </pc:picChg>
      </pc:sldChg>
      <pc:sldChg chg="addSp delSp modSp">
        <pc:chgData name="Rayton Li" userId="S::rayton.li@threatlocker.com::087acadd-a987-4670-9c37-9d23ff121d3a" providerId="AD" clId="Web-{9C022DEB-4B88-085A-8076-4079F81F54A5}" dt="2024-01-26T19:00:54.551" v="26" actId="1076"/>
        <pc:sldMkLst>
          <pc:docMk/>
          <pc:sldMk cId="2717307778" sldId="257"/>
        </pc:sldMkLst>
        <pc:picChg chg="mod">
          <ac:chgData name="Rayton Li" userId="S::rayton.li@threatlocker.com::087acadd-a987-4670-9c37-9d23ff121d3a" providerId="AD" clId="Web-{9C022DEB-4B88-085A-8076-4079F81F54A5}" dt="2024-01-26T18:58:13.826" v="6" actId="1076"/>
          <ac:picMkLst>
            <pc:docMk/>
            <pc:sldMk cId="2717307778" sldId="257"/>
            <ac:picMk id="4" creationId="{B279A288-F44F-DAC4-F41E-0D422C865166}"/>
          </ac:picMkLst>
        </pc:picChg>
        <pc:picChg chg="add del mod modCrop">
          <ac:chgData name="Rayton Li" userId="S::rayton.li@threatlocker.com::087acadd-a987-4670-9c37-9d23ff121d3a" providerId="AD" clId="Web-{9C022DEB-4B88-085A-8076-4079F81F54A5}" dt="2024-01-26T19:00:08.594" v="10"/>
          <ac:picMkLst>
            <pc:docMk/>
            <pc:sldMk cId="2717307778" sldId="257"/>
            <ac:picMk id="5" creationId="{BC06E9C5-CD4B-89E0-0F86-AA9928904630}"/>
          </ac:picMkLst>
        </pc:picChg>
        <pc:picChg chg="add mod modCrop">
          <ac:chgData name="Rayton Li" userId="S::rayton.li@threatlocker.com::087acadd-a987-4670-9c37-9d23ff121d3a" providerId="AD" clId="Web-{9C022DEB-4B88-085A-8076-4079F81F54A5}" dt="2024-01-26T19:00:54.551" v="26" actId="1076"/>
          <ac:picMkLst>
            <pc:docMk/>
            <pc:sldMk cId="2717307778" sldId="257"/>
            <ac:picMk id="6" creationId="{AB9BB099-FEA3-B570-F74E-82FBF4141B55}"/>
          </ac:picMkLst>
        </pc:picChg>
      </pc:sldChg>
      <pc:sldChg chg="modSp">
        <pc:chgData name="Rayton Li" userId="S::rayton.li@threatlocker.com::087acadd-a987-4670-9c37-9d23ff121d3a" providerId="AD" clId="Web-{9C022DEB-4B88-085A-8076-4079F81F54A5}" dt="2024-01-26T19:02:15.894" v="27" actId="20577"/>
        <pc:sldMkLst>
          <pc:docMk/>
          <pc:sldMk cId="1679714575" sldId="265"/>
        </pc:sldMkLst>
        <pc:spChg chg="mod">
          <ac:chgData name="Rayton Li" userId="S::rayton.li@threatlocker.com::087acadd-a987-4670-9c37-9d23ff121d3a" providerId="AD" clId="Web-{9C022DEB-4B88-085A-8076-4079F81F54A5}" dt="2024-01-26T19:02:15.894" v="27" actId="20577"/>
          <ac:spMkLst>
            <pc:docMk/>
            <pc:sldMk cId="1679714575" sldId="265"/>
            <ac:spMk id="3" creationId="{8F804798-420D-521B-4E74-D8B845E21A15}"/>
          </ac:spMkLst>
        </pc:spChg>
      </pc:sldChg>
      <pc:sldChg chg="ord">
        <pc:chgData name="Rayton Li" userId="S::rayton.li@threatlocker.com::087acadd-a987-4670-9c37-9d23ff121d3a" providerId="AD" clId="Web-{9C022DEB-4B88-085A-8076-4079F81F54A5}" dt="2024-01-26T20:48:42.101" v="31"/>
        <pc:sldMkLst>
          <pc:docMk/>
          <pc:sldMk cId="1577223816" sldId="267"/>
        </pc:sldMkLst>
      </pc:sldChg>
    </pc:docChg>
  </pc:docChgLst>
  <pc:docChgLst>
    <pc:chgData name="Ivan Fonseca" userId="S::ivan.fonseca@threatlocker.com::119aee27-bcf4-49d5-aa83-3a482e567835" providerId="AD" clId="Web-{F2FFD654-32ED-6B88-AFB8-49A23A9F153C}"/>
    <pc:docChg chg="modSld">
      <pc:chgData name="Ivan Fonseca" userId="S::ivan.fonseca@threatlocker.com::119aee27-bcf4-49d5-aa83-3a482e567835" providerId="AD" clId="Web-{F2FFD654-32ED-6B88-AFB8-49A23A9F153C}" dt="2024-01-25T21:22:36.128" v="1" actId="20577"/>
      <pc:docMkLst>
        <pc:docMk/>
      </pc:docMkLst>
      <pc:sldChg chg="modSp">
        <pc:chgData name="Ivan Fonseca" userId="S::ivan.fonseca@threatlocker.com::119aee27-bcf4-49d5-aa83-3a482e567835" providerId="AD" clId="Web-{F2FFD654-32ED-6B88-AFB8-49A23A9F153C}" dt="2024-01-25T21:22:36.128" v="1" actId="20577"/>
        <pc:sldMkLst>
          <pc:docMk/>
          <pc:sldMk cId="248994115" sldId="261"/>
        </pc:sldMkLst>
        <pc:spChg chg="mod">
          <ac:chgData name="Ivan Fonseca" userId="S::ivan.fonseca@threatlocker.com::119aee27-bcf4-49d5-aa83-3a482e567835" providerId="AD" clId="Web-{F2FFD654-32ED-6B88-AFB8-49A23A9F153C}" dt="2024-01-25T21:22:36.128" v="1" actId="20577"/>
          <ac:spMkLst>
            <pc:docMk/>
            <pc:sldMk cId="248994115" sldId="261"/>
            <ac:spMk id="3" creationId="{8F804798-420D-521B-4E74-D8B845E21A15}"/>
          </ac:spMkLst>
        </pc:spChg>
      </pc:sldChg>
    </pc:docChg>
  </pc:docChgLst>
  <pc:docChgLst>
    <pc:chgData name="Rayton Li" userId="S::rayton.li@threatlocker.com::087acadd-a987-4670-9c37-9d23ff121d3a" providerId="AD" clId="Web-{E10259AA-2EFA-DA0C-EBE7-9A597DE52ECC}"/>
    <pc:docChg chg="addSld delSld modSld">
      <pc:chgData name="Rayton Li" userId="S::rayton.li@threatlocker.com::087acadd-a987-4670-9c37-9d23ff121d3a" providerId="AD" clId="Web-{E10259AA-2EFA-DA0C-EBE7-9A597DE52ECC}" dt="2024-02-13T18:04:45.611" v="13"/>
      <pc:docMkLst>
        <pc:docMk/>
      </pc:docMkLst>
      <pc:sldChg chg="addSp delSp modSp">
        <pc:chgData name="Rayton Li" userId="S::rayton.li@threatlocker.com::087acadd-a987-4670-9c37-9d23ff121d3a" providerId="AD" clId="Web-{E10259AA-2EFA-DA0C-EBE7-9A597DE52ECC}" dt="2024-02-13T17:38:33.704" v="2"/>
        <pc:sldMkLst>
          <pc:docMk/>
          <pc:sldMk cId="109857222" sldId="256"/>
        </pc:sldMkLst>
        <pc:spChg chg="del">
          <ac:chgData name="Rayton Li" userId="S::rayton.li@threatlocker.com::087acadd-a987-4670-9c37-9d23ff121d3a" providerId="AD" clId="Web-{E10259AA-2EFA-DA0C-EBE7-9A597DE52ECC}" dt="2024-02-13T17:38:28.969" v="1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Rayton Li" userId="S::rayton.li@threatlocker.com::087acadd-a987-4670-9c37-9d23ff121d3a" providerId="AD" clId="Web-{E10259AA-2EFA-DA0C-EBE7-9A597DE52ECC}" dt="2024-02-13T17:38:33.704" v="2"/>
          <ac:spMkLst>
            <pc:docMk/>
            <pc:sldMk cId="109857222" sldId="256"/>
            <ac:spMk id="7" creationId="{F8871240-B406-CA30-6D99-9B8DA9FDC2D0}"/>
          </ac:spMkLst>
        </pc:spChg>
      </pc:sldChg>
      <pc:sldChg chg="del">
        <pc:chgData name="Rayton Li" userId="S::rayton.li@threatlocker.com::087acadd-a987-4670-9c37-9d23ff121d3a" providerId="AD" clId="Web-{E10259AA-2EFA-DA0C-EBE7-9A597DE52ECC}" dt="2024-02-13T17:37:25.965" v="0"/>
        <pc:sldMkLst>
          <pc:docMk/>
          <pc:sldMk cId="2717307778" sldId="257"/>
        </pc:sldMkLst>
      </pc:sldChg>
      <pc:sldChg chg="addSp delSp modSp del">
        <pc:chgData name="Rayton Li" userId="S::rayton.li@threatlocker.com::087acadd-a987-4670-9c37-9d23ff121d3a" providerId="AD" clId="Web-{E10259AA-2EFA-DA0C-EBE7-9A597DE52ECC}" dt="2024-02-13T18:04:45.611" v="13"/>
        <pc:sldMkLst>
          <pc:docMk/>
          <pc:sldMk cId="937687575" sldId="269"/>
        </pc:sldMkLst>
        <pc:picChg chg="add mod">
          <ac:chgData name="Rayton Li" userId="S::rayton.li@threatlocker.com::087acadd-a987-4670-9c37-9d23ff121d3a" providerId="AD" clId="Web-{E10259AA-2EFA-DA0C-EBE7-9A597DE52ECC}" dt="2024-02-13T18:04:13.532" v="8" actId="1076"/>
          <ac:picMkLst>
            <pc:docMk/>
            <pc:sldMk cId="937687575" sldId="269"/>
            <ac:picMk id="2" creationId="{87618AA3-9931-E9AD-B136-414AB69FC35E}"/>
          </ac:picMkLst>
        </pc:picChg>
        <pc:picChg chg="del">
          <ac:chgData name="Rayton Li" userId="S::rayton.li@threatlocker.com::087acadd-a987-4670-9c37-9d23ff121d3a" providerId="AD" clId="Web-{E10259AA-2EFA-DA0C-EBE7-9A597DE52ECC}" dt="2024-02-13T18:04:07.610" v="6"/>
          <ac:picMkLst>
            <pc:docMk/>
            <pc:sldMk cId="937687575" sldId="269"/>
            <ac:picMk id="4" creationId="{334B33D3-21F7-6700-ABFA-87780A1BEC1F}"/>
          </ac:picMkLst>
        </pc:picChg>
        <pc:picChg chg="mod">
          <ac:chgData name="Rayton Li" userId="S::rayton.li@threatlocker.com::087acadd-a987-4670-9c37-9d23ff121d3a" providerId="AD" clId="Web-{E10259AA-2EFA-DA0C-EBE7-9A597DE52ECC}" dt="2024-02-13T18:04:14.891" v="9" actId="1076"/>
          <ac:picMkLst>
            <pc:docMk/>
            <pc:sldMk cId="937687575" sldId="269"/>
            <ac:picMk id="8" creationId="{A1737670-CF5C-C614-BE86-652F6AD56180}"/>
          </ac:picMkLst>
        </pc:picChg>
        <pc:picChg chg="mod">
          <ac:chgData name="Rayton Li" userId="S::rayton.li@threatlocker.com::087acadd-a987-4670-9c37-9d23ff121d3a" providerId="AD" clId="Web-{E10259AA-2EFA-DA0C-EBE7-9A597DE52ECC}" dt="2024-02-13T18:04:31.610" v="11" actId="1076"/>
          <ac:picMkLst>
            <pc:docMk/>
            <pc:sldMk cId="937687575" sldId="269"/>
            <ac:picMk id="9" creationId="{B90B770F-B124-508C-F033-C300B373CDE6}"/>
          </ac:picMkLst>
        </pc:picChg>
      </pc:sldChg>
      <pc:sldChg chg="add">
        <pc:chgData name="Rayton Li" userId="S::rayton.li@threatlocker.com::087acadd-a987-4670-9c37-9d23ff121d3a" providerId="AD" clId="Web-{E10259AA-2EFA-DA0C-EBE7-9A597DE52ECC}" dt="2024-02-13T18:04:41.829" v="12"/>
        <pc:sldMkLst>
          <pc:docMk/>
          <pc:sldMk cId="3422313772" sldId="273"/>
        </pc:sldMkLst>
      </pc:sldChg>
    </pc:docChg>
  </pc:docChgLst>
  <pc:docChgLst>
    <pc:chgData name="Rayton Li" userId="S::rayton.li@threatlocker.com::087acadd-a987-4670-9c37-9d23ff121d3a" providerId="AD" clId="Web-{66688D8E-6BBF-3B57-6E81-50238977BB31}"/>
    <pc:docChg chg="delSld">
      <pc:chgData name="Rayton Li" userId="S::rayton.li@threatlocker.com::087acadd-a987-4670-9c37-9d23ff121d3a" providerId="AD" clId="Web-{66688D8E-6BBF-3B57-6E81-50238977BB31}" dt="2024-02-07T17:10:46.034" v="0"/>
      <pc:docMkLst>
        <pc:docMk/>
      </pc:docMkLst>
      <pc:sldChg chg="del">
        <pc:chgData name="Rayton Li" userId="S::rayton.li@threatlocker.com::087acadd-a987-4670-9c37-9d23ff121d3a" providerId="AD" clId="Web-{66688D8E-6BBF-3B57-6E81-50238977BB31}" dt="2024-02-07T17:10:46.034" v="0"/>
        <pc:sldMkLst>
          <pc:docMk/>
          <pc:sldMk cId="2641560740" sldId="271"/>
        </pc:sldMkLst>
      </pc:sldChg>
    </pc:docChg>
  </pc:docChgLst>
  <pc:docChgLst>
    <pc:chgData name="Rayton Li" userId="S::rayton.li@threatlocker.com::087acadd-a987-4670-9c37-9d23ff121d3a" providerId="AD" clId="Web-{D65D9A16-80C8-069D-4D8B-B487E21C59AD}"/>
    <pc:docChg chg="addSld delSld modSld sldOrd">
      <pc:chgData name="Rayton Li" userId="S::rayton.li@threatlocker.com::087acadd-a987-4670-9c37-9d23ff121d3a" providerId="AD" clId="Web-{D65D9A16-80C8-069D-4D8B-B487E21C59AD}" dt="2024-01-25T20:48:29.557" v="903"/>
      <pc:docMkLst>
        <pc:docMk/>
      </pc:docMkLst>
      <pc:sldChg chg="addSp delSp modSp">
        <pc:chgData name="Rayton Li" userId="S::rayton.li@threatlocker.com::087acadd-a987-4670-9c37-9d23ff121d3a" providerId="AD" clId="Web-{D65D9A16-80C8-069D-4D8B-B487E21C59AD}" dt="2024-01-25T20:48:29.557" v="903"/>
        <pc:sldMkLst>
          <pc:docMk/>
          <pc:sldMk cId="109857222" sldId="256"/>
        </pc:sldMkLst>
        <pc:spChg chg="mod">
          <ac:chgData name="Rayton Li" userId="S::rayton.li@threatlocker.com::087acadd-a987-4670-9c37-9d23ff121d3a" providerId="AD" clId="Web-{D65D9A16-80C8-069D-4D8B-B487E21C59AD}" dt="2024-01-24T16:53:25.321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yton Li" userId="S::rayton.li@threatlocker.com::087acadd-a987-4670-9c37-9d23ff121d3a" providerId="AD" clId="Web-{D65D9A16-80C8-069D-4D8B-B487E21C59AD}" dt="2024-01-24T16:53:28.602" v="11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Rayton Li" userId="S::rayton.li@threatlocker.com::087acadd-a987-4670-9c37-9d23ff121d3a" providerId="AD" clId="Web-{D65D9A16-80C8-069D-4D8B-B487E21C59AD}" dt="2024-01-25T20:48:13.588" v="899"/>
          <ac:spMkLst>
            <pc:docMk/>
            <pc:sldMk cId="109857222" sldId="256"/>
            <ac:spMk id="7" creationId="{03E3549A-DA0B-C8A9-C2F5-720308A10CC9}"/>
          </ac:spMkLst>
        </pc:spChg>
        <pc:picChg chg="add mod ord">
          <ac:chgData name="Rayton Li" userId="S::rayton.li@threatlocker.com::087acadd-a987-4670-9c37-9d23ff121d3a" providerId="AD" clId="Web-{D65D9A16-80C8-069D-4D8B-B487E21C59AD}" dt="2024-01-25T20:48:29.557" v="903"/>
          <ac:picMkLst>
            <pc:docMk/>
            <pc:sldMk cId="109857222" sldId="256"/>
            <ac:picMk id="4" creationId="{256A547B-189C-841B-8415-29067F741B90}"/>
          </ac:picMkLst>
        </pc:picChg>
      </pc:sldChg>
      <pc:sldChg chg="addSp modSp">
        <pc:chgData name="Rayton Li" userId="S::rayton.li@threatlocker.com::087acadd-a987-4670-9c37-9d23ff121d3a" providerId="AD" clId="Web-{D65D9A16-80C8-069D-4D8B-B487E21C59AD}" dt="2024-01-25T19:36:01.194" v="830" actId="20577"/>
        <pc:sldMkLst>
          <pc:docMk/>
          <pc:sldMk cId="2717307778" sldId="257"/>
        </pc:sldMkLst>
        <pc:spChg chg="mod">
          <ac:chgData name="Rayton Li" userId="S::rayton.li@threatlocker.com::087acadd-a987-4670-9c37-9d23ff121d3a" providerId="AD" clId="Web-{D65D9A16-80C8-069D-4D8B-B487E21C59AD}" dt="2024-01-24T17:19:17.155" v="98" actId="20577"/>
          <ac:spMkLst>
            <pc:docMk/>
            <pc:sldMk cId="2717307778" sldId="257"/>
            <ac:spMk id="2" creationId="{75E9DEFC-CEF0-9DDE-0910-1D9946A13673}"/>
          </ac:spMkLst>
        </pc:spChg>
        <pc:spChg chg="mod">
          <ac:chgData name="Rayton Li" userId="S::rayton.li@threatlocker.com::087acadd-a987-4670-9c37-9d23ff121d3a" providerId="AD" clId="Web-{D65D9A16-80C8-069D-4D8B-B487E21C59AD}" dt="2024-01-25T19:36:01.194" v="830" actId="20577"/>
          <ac:spMkLst>
            <pc:docMk/>
            <pc:sldMk cId="2717307778" sldId="257"/>
            <ac:spMk id="3" creationId="{F5A8FD6A-A7E2-B886-229F-7FB188DC0087}"/>
          </ac:spMkLst>
        </pc:spChg>
        <pc:picChg chg="add mod modCrop">
          <ac:chgData name="Rayton Li" userId="S::rayton.li@threatlocker.com::087acadd-a987-4670-9c37-9d23ff121d3a" providerId="AD" clId="Web-{D65D9A16-80C8-069D-4D8B-B487E21C59AD}" dt="2024-01-24T17:27:55.933" v="238" actId="1076"/>
          <ac:picMkLst>
            <pc:docMk/>
            <pc:sldMk cId="2717307778" sldId="257"/>
            <ac:picMk id="4" creationId="{B279A288-F44F-DAC4-F41E-0D422C865166}"/>
          </ac:picMkLst>
        </pc:picChg>
      </pc:sldChg>
      <pc:sldChg chg="addSp delSp modSp mod ord modClrScheme chgLayout">
        <pc:chgData name="Rayton Li" userId="S::rayton.li@threatlocker.com::087acadd-a987-4670-9c37-9d23ff121d3a" providerId="AD" clId="Web-{D65D9A16-80C8-069D-4D8B-B487E21C59AD}" dt="2024-01-25T17:08:17.131" v="633" actId="20577"/>
        <pc:sldMkLst>
          <pc:docMk/>
          <pc:sldMk cId="3675434146" sldId="258"/>
        </pc:sldMkLst>
        <pc:spChg chg="mod ord">
          <ac:chgData name="Rayton Li" userId="S::rayton.li@threatlocker.com::087acadd-a987-4670-9c37-9d23ff121d3a" providerId="AD" clId="Web-{D65D9A16-80C8-069D-4D8B-B487E21C59AD}" dt="2024-01-25T17:00:11.411" v="627" actId="20577"/>
          <ac:spMkLst>
            <pc:docMk/>
            <pc:sldMk cId="3675434146" sldId="258"/>
            <ac:spMk id="2" creationId="{18B9853D-4022-5473-25B3-B4FF4B2BCC69}"/>
          </ac:spMkLst>
        </pc:spChg>
        <pc:spChg chg="del mod ord">
          <ac:chgData name="Rayton Li" userId="S::rayton.li@threatlocker.com::087acadd-a987-4670-9c37-9d23ff121d3a" providerId="AD" clId="Web-{D65D9A16-80C8-069D-4D8B-B487E21C59AD}" dt="2024-01-25T16:22:43.987" v="606"/>
          <ac:spMkLst>
            <pc:docMk/>
            <pc:sldMk cId="3675434146" sldId="258"/>
            <ac:spMk id="3" creationId="{D2504BFE-6B7C-25B2-6944-558430B4F7DF}"/>
          </ac:spMkLst>
        </pc:spChg>
        <pc:spChg chg="del mod ord">
          <ac:chgData name="Rayton Li" userId="S::rayton.li@threatlocker.com::087acadd-a987-4670-9c37-9d23ff121d3a" providerId="AD" clId="Web-{D65D9A16-80C8-069D-4D8B-B487E21C59AD}" dt="2024-01-25T16:22:42.409" v="605"/>
          <ac:spMkLst>
            <pc:docMk/>
            <pc:sldMk cId="3675434146" sldId="258"/>
            <ac:spMk id="4" creationId="{38645DE4-E493-8536-700A-AA3546ED9605}"/>
          </ac:spMkLst>
        </pc:spChg>
        <pc:spChg chg="add del mod ord">
          <ac:chgData name="Rayton Li" userId="S::rayton.li@threatlocker.com::087acadd-a987-4670-9c37-9d23ff121d3a" providerId="AD" clId="Web-{D65D9A16-80C8-069D-4D8B-B487E21C59AD}" dt="2024-01-25T16:22:42.409" v="605"/>
          <ac:spMkLst>
            <pc:docMk/>
            <pc:sldMk cId="3675434146" sldId="258"/>
            <ac:spMk id="5" creationId="{2434165D-003F-C07E-E7ED-F8BD727D9587}"/>
          </ac:spMkLst>
        </pc:spChg>
        <pc:spChg chg="add del mod ord">
          <ac:chgData name="Rayton Li" userId="S::rayton.li@threatlocker.com::087acadd-a987-4670-9c37-9d23ff121d3a" providerId="AD" clId="Web-{D65D9A16-80C8-069D-4D8B-B487E21C59AD}" dt="2024-01-25T17:06:05.673" v="628"/>
          <ac:spMkLst>
            <pc:docMk/>
            <pc:sldMk cId="3675434146" sldId="258"/>
            <ac:spMk id="6" creationId="{6434FD72-BA4C-A3E9-7893-37D1EE2195BD}"/>
          </ac:spMkLst>
        </pc:spChg>
        <pc:spChg chg="add mod">
          <ac:chgData name="Rayton Li" userId="S::rayton.li@threatlocker.com::087acadd-a987-4670-9c37-9d23ff121d3a" providerId="AD" clId="Web-{D65D9A16-80C8-069D-4D8B-B487E21C59AD}" dt="2024-01-25T17:08:17.131" v="633" actId="20577"/>
          <ac:spMkLst>
            <pc:docMk/>
            <pc:sldMk cId="3675434146" sldId="258"/>
            <ac:spMk id="9" creationId="{B8EB7EAA-4673-2623-DA55-ED84EDD939FF}"/>
          </ac:spMkLst>
        </pc:spChg>
        <pc:picChg chg="add mod ord modCrop">
          <ac:chgData name="Rayton Li" userId="S::rayton.li@threatlocker.com::087acadd-a987-4670-9c37-9d23ff121d3a" providerId="AD" clId="Web-{D65D9A16-80C8-069D-4D8B-B487E21C59AD}" dt="2024-01-25T17:06:27.064" v="632"/>
          <ac:picMkLst>
            <pc:docMk/>
            <pc:sldMk cId="3675434146" sldId="258"/>
            <ac:picMk id="3" creationId="{F7B333F8-1563-0C3C-7569-651B464DB4E2}"/>
          </ac:picMkLst>
        </pc:picChg>
        <pc:picChg chg="add del mod ord">
          <ac:chgData name="Rayton Li" userId="S::rayton.li@threatlocker.com::087acadd-a987-4670-9c37-9d23ff121d3a" providerId="AD" clId="Web-{D65D9A16-80C8-069D-4D8B-B487E21C59AD}" dt="2024-01-25T16:27:04.480" v="608"/>
          <ac:picMkLst>
            <pc:docMk/>
            <pc:sldMk cId="3675434146" sldId="258"/>
            <ac:picMk id="7" creationId="{440A0BD1-3844-D8E4-D223-318477E658FB}"/>
          </ac:picMkLst>
        </pc:picChg>
      </pc:sldChg>
      <pc:sldChg chg="addSp delSp modSp">
        <pc:chgData name="Rayton Li" userId="S::rayton.li@threatlocker.com::087acadd-a987-4670-9c37-9d23ff121d3a" providerId="AD" clId="Web-{D65D9A16-80C8-069D-4D8B-B487E21C59AD}" dt="2024-01-25T18:54:41.864" v="654" actId="1076"/>
        <pc:sldMkLst>
          <pc:docMk/>
          <pc:sldMk cId="2058308363" sldId="260"/>
        </pc:sldMkLst>
        <pc:spChg chg="del">
          <ac:chgData name="Rayton Li" userId="S::rayton.li@threatlocker.com::087acadd-a987-4670-9c37-9d23ff121d3a" providerId="AD" clId="Web-{D65D9A16-80C8-069D-4D8B-B487E21C59AD}" dt="2024-01-25T18:54:38.177" v="653"/>
          <ac:spMkLst>
            <pc:docMk/>
            <pc:sldMk cId="2058308363" sldId="260"/>
            <ac:spMk id="2" creationId="{6522E385-DFF8-E7B5-28C9-BA164EEFFFC1}"/>
          </ac:spMkLst>
        </pc:spChg>
        <pc:picChg chg="add mod">
          <ac:chgData name="Rayton Li" userId="S::rayton.li@threatlocker.com::087acadd-a987-4670-9c37-9d23ff121d3a" providerId="AD" clId="Web-{D65D9A16-80C8-069D-4D8B-B487E21C59AD}" dt="2024-01-25T18:54:41.864" v="654" actId="1076"/>
          <ac:picMkLst>
            <pc:docMk/>
            <pc:sldMk cId="2058308363" sldId="260"/>
            <ac:picMk id="3" creationId="{15824D1F-40BF-59E2-DAC3-EAE5279DB4EA}"/>
          </ac:picMkLst>
        </pc:picChg>
      </pc:sldChg>
      <pc:sldChg chg="modSp">
        <pc:chgData name="Rayton Li" userId="S::rayton.li@threatlocker.com::087acadd-a987-4670-9c37-9d23ff121d3a" providerId="AD" clId="Web-{D65D9A16-80C8-069D-4D8B-B487E21C59AD}" dt="2024-01-24T22:25:42.298" v="449" actId="20577"/>
        <pc:sldMkLst>
          <pc:docMk/>
          <pc:sldMk cId="248994115" sldId="261"/>
        </pc:sldMkLst>
        <pc:spChg chg="mod">
          <ac:chgData name="Rayton Li" userId="S::rayton.li@threatlocker.com::087acadd-a987-4670-9c37-9d23ff121d3a" providerId="AD" clId="Web-{D65D9A16-80C8-069D-4D8B-B487E21C59AD}" dt="2024-01-24T17:28:02.495" v="239" actId="20577"/>
          <ac:spMkLst>
            <pc:docMk/>
            <pc:sldMk cId="248994115" sldId="261"/>
            <ac:spMk id="2" creationId="{7E52DAEF-BF7D-584A-FEBB-624AE5A177E9}"/>
          </ac:spMkLst>
        </pc:spChg>
        <pc:spChg chg="mod">
          <ac:chgData name="Rayton Li" userId="S::rayton.li@threatlocker.com::087acadd-a987-4670-9c37-9d23ff121d3a" providerId="AD" clId="Web-{D65D9A16-80C8-069D-4D8B-B487E21C59AD}" dt="2024-01-24T22:25:42.298" v="449" actId="20577"/>
          <ac:spMkLst>
            <pc:docMk/>
            <pc:sldMk cId="248994115" sldId="261"/>
            <ac:spMk id="3" creationId="{8F804798-420D-521B-4E74-D8B845E21A15}"/>
          </ac:spMkLst>
        </pc:spChg>
      </pc:sldChg>
      <pc:sldChg chg="addSp delSp modSp mod modClrScheme chgLayout">
        <pc:chgData name="Rayton Li" userId="S::rayton.li@threatlocker.com::087acadd-a987-4670-9c37-9d23ff121d3a" providerId="AD" clId="Web-{D65D9A16-80C8-069D-4D8B-B487E21C59AD}" dt="2024-01-25T16:28:06.185" v="622"/>
        <pc:sldMkLst>
          <pc:docMk/>
          <pc:sldMk cId="427532183" sldId="262"/>
        </pc:sldMkLst>
        <pc:spChg chg="mod ord">
          <ac:chgData name="Rayton Li" userId="S::rayton.li@threatlocker.com::087acadd-a987-4670-9c37-9d23ff121d3a" providerId="AD" clId="Web-{D65D9A16-80C8-069D-4D8B-B487E21C59AD}" dt="2024-01-25T16:16:52.396" v="597"/>
          <ac:spMkLst>
            <pc:docMk/>
            <pc:sldMk cId="427532183" sldId="262"/>
            <ac:spMk id="2" creationId="{15073EB4-BF03-E881-1B58-2EE25C7E136F}"/>
          </ac:spMkLst>
        </pc:spChg>
        <pc:spChg chg="del">
          <ac:chgData name="Rayton Li" userId="S::rayton.li@threatlocker.com::087acadd-a987-4670-9c37-9d23ff121d3a" providerId="AD" clId="Web-{D65D9A16-80C8-069D-4D8B-B487E21C59AD}" dt="2024-01-25T16:13:34.655" v="578"/>
          <ac:spMkLst>
            <pc:docMk/>
            <pc:sldMk cId="427532183" sldId="262"/>
            <ac:spMk id="3" creationId="{EB47D4EB-4CC2-9367-3BC2-CF9B4E9446A7}"/>
          </ac:spMkLst>
        </pc:spChg>
        <pc:spChg chg="del mod ord">
          <ac:chgData name="Rayton Li" userId="S::rayton.li@threatlocker.com::087acadd-a987-4670-9c37-9d23ff121d3a" providerId="AD" clId="Web-{D65D9A16-80C8-069D-4D8B-B487E21C59AD}" dt="2024-01-25T16:17:08.756" v="598"/>
          <ac:spMkLst>
            <pc:docMk/>
            <pc:sldMk cId="427532183" sldId="262"/>
            <ac:spMk id="4" creationId="{095075F7-FD8C-CE62-F9C8-4CCE6A62B449}"/>
          </ac:spMkLst>
        </pc:spChg>
        <pc:spChg chg="add del mod">
          <ac:chgData name="Rayton Li" userId="S::rayton.li@threatlocker.com::087acadd-a987-4670-9c37-9d23ff121d3a" providerId="AD" clId="Web-{D65D9A16-80C8-069D-4D8B-B487E21C59AD}" dt="2024-01-25T16:16:37.693" v="595"/>
          <ac:spMkLst>
            <pc:docMk/>
            <pc:sldMk cId="427532183" sldId="262"/>
            <ac:spMk id="8" creationId="{9D62BD86-A940-AD70-A3F5-E7F6799ECC2B}"/>
          </ac:spMkLst>
        </pc:spChg>
        <pc:spChg chg="add del mod">
          <ac:chgData name="Rayton Li" userId="S::rayton.li@threatlocker.com::087acadd-a987-4670-9c37-9d23ff121d3a" providerId="AD" clId="Web-{D65D9A16-80C8-069D-4D8B-B487E21C59AD}" dt="2024-01-25T16:27:15.793" v="610"/>
          <ac:spMkLst>
            <pc:docMk/>
            <pc:sldMk cId="427532183" sldId="262"/>
            <ac:spMk id="12" creationId="{4ED4A993-4523-490C-1ECB-445680BA88F3}"/>
          </ac:spMkLst>
        </pc:spChg>
        <pc:spChg chg="add del mod">
          <ac:chgData name="Rayton Li" userId="S::rayton.li@threatlocker.com::087acadd-a987-4670-9c37-9d23ff121d3a" providerId="AD" clId="Web-{D65D9A16-80C8-069D-4D8B-B487E21C59AD}" dt="2024-01-25T16:27:38.122" v="615"/>
          <ac:spMkLst>
            <pc:docMk/>
            <pc:sldMk cId="427532183" sldId="262"/>
            <ac:spMk id="16" creationId="{7890725E-0BE8-B13A-6784-F74D2E254ACA}"/>
          </ac:spMkLst>
        </pc:spChg>
        <pc:spChg chg="add del mod">
          <ac:chgData name="Rayton Li" userId="S::rayton.li@threatlocker.com::087acadd-a987-4670-9c37-9d23ff121d3a" providerId="AD" clId="Web-{D65D9A16-80C8-069D-4D8B-B487E21C59AD}" dt="2024-01-25T16:27:44.810" v="618"/>
          <ac:spMkLst>
            <pc:docMk/>
            <pc:sldMk cId="427532183" sldId="262"/>
            <ac:spMk id="18" creationId="{4EC7881A-5A12-F71F-1396-29B3FC35093E}"/>
          </ac:spMkLst>
        </pc:spChg>
        <pc:spChg chg="add del mod">
          <ac:chgData name="Rayton Li" userId="S::rayton.li@threatlocker.com::087acadd-a987-4670-9c37-9d23ff121d3a" providerId="AD" clId="Web-{D65D9A16-80C8-069D-4D8B-B487E21C59AD}" dt="2024-01-25T16:27:57.138" v="620"/>
          <ac:spMkLst>
            <pc:docMk/>
            <pc:sldMk cId="427532183" sldId="262"/>
            <ac:spMk id="20" creationId="{E08FD906-7646-8337-7404-6ADD3FF44DD2}"/>
          </ac:spMkLst>
        </pc:spChg>
        <pc:picChg chg="add del mod ord">
          <ac:chgData name="Rayton Li" userId="S::rayton.li@threatlocker.com::087acadd-a987-4670-9c37-9d23ff121d3a" providerId="AD" clId="Web-{D65D9A16-80C8-069D-4D8B-B487E21C59AD}" dt="2024-01-25T16:15:58.191" v="592"/>
          <ac:picMkLst>
            <pc:docMk/>
            <pc:sldMk cId="427532183" sldId="262"/>
            <ac:picMk id="5" creationId="{BDFB09B2-DD21-C9A7-84BA-AC59A2FF31C7}"/>
          </ac:picMkLst>
        </pc:picChg>
        <pc:picChg chg="add del mod">
          <ac:chgData name="Rayton Li" userId="S::rayton.li@threatlocker.com::087acadd-a987-4670-9c37-9d23ff121d3a" providerId="AD" clId="Web-{D65D9A16-80C8-069D-4D8B-B487E21C59AD}" dt="2024-01-25T16:13:52.640" v="582"/>
          <ac:picMkLst>
            <pc:docMk/>
            <pc:sldMk cId="427532183" sldId="262"/>
            <ac:picMk id="6" creationId="{6176EBF0-38C0-412F-5002-D7429A972C72}"/>
          </ac:picMkLst>
        </pc:picChg>
        <pc:picChg chg="add mod ord">
          <ac:chgData name="Rayton Li" userId="S::rayton.li@threatlocker.com::087acadd-a987-4670-9c37-9d23ff121d3a" providerId="AD" clId="Web-{D65D9A16-80C8-069D-4D8B-B487E21C59AD}" dt="2024-01-25T16:16:52.396" v="597"/>
          <ac:picMkLst>
            <pc:docMk/>
            <pc:sldMk cId="427532183" sldId="262"/>
            <ac:picMk id="9" creationId="{E5DF7D6D-9C7A-BDBA-C22C-45A4422FBFE3}"/>
          </ac:picMkLst>
        </pc:picChg>
        <pc:picChg chg="add del mod ord">
          <ac:chgData name="Rayton Li" userId="S::rayton.li@threatlocker.com::087acadd-a987-4670-9c37-9d23ff121d3a" providerId="AD" clId="Web-{D65D9A16-80C8-069D-4D8B-B487E21C59AD}" dt="2024-01-25T16:27:08.027" v="609"/>
          <ac:picMkLst>
            <pc:docMk/>
            <pc:sldMk cId="427532183" sldId="262"/>
            <ac:picMk id="10" creationId="{CA4F2A19-2D3F-53C7-DFF8-5D6E58AE0775}"/>
          </ac:picMkLst>
        </pc:picChg>
        <pc:picChg chg="add del mod ord">
          <ac:chgData name="Rayton Li" userId="S::rayton.li@threatlocker.com::087acadd-a987-4670-9c37-9d23ff121d3a" providerId="AD" clId="Web-{D65D9A16-80C8-069D-4D8B-B487E21C59AD}" dt="2024-01-25T16:27:48.122" v="619"/>
          <ac:picMkLst>
            <pc:docMk/>
            <pc:sldMk cId="427532183" sldId="262"/>
            <ac:picMk id="13" creationId="{C2FC3A45-B3FF-BC85-E023-91EAA03CAC7C}"/>
          </ac:picMkLst>
        </pc:picChg>
        <pc:picChg chg="add del mod">
          <ac:chgData name="Rayton Li" userId="S::rayton.li@threatlocker.com::087acadd-a987-4670-9c37-9d23ff121d3a" providerId="AD" clId="Web-{D65D9A16-80C8-069D-4D8B-B487E21C59AD}" dt="2024-01-25T16:27:40.153" v="616"/>
          <ac:picMkLst>
            <pc:docMk/>
            <pc:sldMk cId="427532183" sldId="262"/>
            <ac:picMk id="14" creationId="{D68F897A-2347-3AD2-3F5C-F3652433447D}"/>
          </ac:picMkLst>
        </pc:picChg>
        <pc:picChg chg="add mod ord modCrop">
          <ac:chgData name="Rayton Li" userId="S::rayton.li@threatlocker.com::087acadd-a987-4670-9c37-9d23ff121d3a" providerId="AD" clId="Web-{D65D9A16-80C8-069D-4D8B-B487E21C59AD}" dt="2024-01-25T16:28:06.185" v="622"/>
          <ac:picMkLst>
            <pc:docMk/>
            <pc:sldMk cId="427532183" sldId="262"/>
            <ac:picMk id="21" creationId="{29D41AE1-98C4-97AD-0F7B-B4080D468541}"/>
          </ac:picMkLst>
        </pc:picChg>
      </pc:sldChg>
      <pc:sldChg chg="modSp mod ord modClrScheme chgLayout">
        <pc:chgData name="Rayton Li" userId="S::rayton.li@threatlocker.com::087acadd-a987-4670-9c37-9d23ff121d3a" providerId="AD" clId="Web-{D65D9A16-80C8-069D-4D8B-B487E21C59AD}" dt="2024-01-24T22:38:52.485" v="473"/>
        <pc:sldMkLst>
          <pc:docMk/>
          <pc:sldMk cId="1679714575" sldId="265"/>
        </pc:sldMkLst>
        <pc:spChg chg="mod ord">
          <ac:chgData name="Rayton Li" userId="S::rayton.li@threatlocker.com::087acadd-a987-4670-9c37-9d23ff121d3a" providerId="AD" clId="Web-{D65D9A16-80C8-069D-4D8B-B487E21C59AD}" dt="2024-01-24T17:35:04.909" v="346" actId="20577"/>
          <ac:spMkLst>
            <pc:docMk/>
            <pc:sldMk cId="1679714575" sldId="265"/>
            <ac:spMk id="2" creationId="{7E52DAEF-BF7D-584A-FEBB-624AE5A177E9}"/>
          </ac:spMkLst>
        </pc:spChg>
        <pc:spChg chg="mod ord">
          <ac:chgData name="Rayton Li" userId="S::rayton.li@threatlocker.com::087acadd-a987-4670-9c37-9d23ff121d3a" providerId="AD" clId="Web-{D65D9A16-80C8-069D-4D8B-B487E21C59AD}" dt="2024-01-24T22:18:53.610" v="437" actId="20577"/>
          <ac:spMkLst>
            <pc:docMk/>
            <pc:sldMk cId="1679714575" sldId="265"/>
            <ac:spMk id="3" creationId="{8F804798-420D-521B-4E74-D8B845E21A15}"/>
          </ac:spMkLst>
        </pc:spChg>
      </pc:sldChg>
      <pc:sldChg chg="addSp delSp modSp mod ord modClrScheme chgLayout">
        <pc:chgData name="Rayton Li" userId="S::rayton.li@threatlocker.com::087acadd-a987-4670-9c37-9d23ff121d3a" providerId="AD" clId="Web-{D65D9A16-80C8-069D-4D8B-B487E21C59AD}" dt="2024-01-25T16:19:53.590" v="602" actId="1076"/>
        <pc:sldMkLst>
          <pc:docMk/>
          <pc:sldMk cId="2785920255" sldId="266"/>
        </pc:sldMkLst>
        <pc:spChg chg="mod ord">
          <ac:chgData name="Rayton Li" userId="S::rayton.li@threatlocker.com::087acadd-a987-4670-9c37-9d23ff121d3a" providerId="AD" clId="Web-{D65D9A16-80C8-069D-4D8B-B487E21C59AD}" dt="2024-01-25T15:23:48.630" v="517" actId="20577"/>
          <ac:spMkLst>
            <pc:docMk/>
            <pc:sldMk cId="2785920255" sldId="266"/>
            <ac:spMk id="2" creationId="{7E52DAEF-BF7D-584A-FEBB-624AE5A177E9}"/>
          </ac:spMkLst>
        </pc:spChg>
        <pc:spChg chg="mod ord">
          <ac:chgData name="Rayton Li" userId="S::rayton.li@threatlocker.com::087acadd-a987-4670-9c37-9d23ff121d3a" providerId="AD" clId="Web-{D65D9A16-80C8-069D-4D8B-B487E21C59AD}" dt="2024-01-25T16:19:45.090" v="599" actId="1076"/>
          <ac:spMkLst>
            <pc:docMk/>
            <pc:sldMk cId="2785920255" sldId="266"/>
            <ac:spMk id="3" creationId="{8F804798-420D-521B-4E74-D8B845E21A15}"/>
          </ac:spMkLst>
        </pc:spChg>
        <pc:picChg chg="add mod">
          <ac:chgData name="Rayton Li" userId="S::rayton.li@threatlocker.com::087acadd-a987-4670-9c37-9d23ff121d3a" providerId="AD" clId="Web-{D65D9A16-80C8-069D-4D8B-B487E21C59AD}" dt="2024-01-25T16:19:53.590" v="602" actId="1076"/>
          <ac:picMkLst>
            <pc:docMk/>
            <pc:sldMk cId="2785920255" sldId="266"/>
            <ac:picMk id="4" creationId="{763C9EE0-85BF-ED5E-3428-8D9D363DF5A2}"/>
          </ac:picMkLst>
        </pc:picChg>
        <pc:picChg chg="add del mod">
          <ac:chgData name="Rayton Li" userId="S::rayton.li@threatlocker.com::087acadd-a987-4670-9c37-9d23ff121d3a" providerId="AD" clId="Web-{D65D9A16-80C8-069D-4D8B-B487E21C59AD}" dt="2024-01-25T15:26:47.356" v="522"/>
          <ac:picMkLst>
            <pc:docMk/>
            <pc:sldMk cId="2785920255" sldId="266"/>
            <ac:picMk id="4" creationId="{A1640B4A-6808-FE1C-9D91-778041E66FA3}"/>
          </ac:picMkLst>
        </pc:picChg>
        <pc:picChg chg="add del mod">
          <ac:chgData name="Rayton Li" userId="S::rayton.li@threatlocker.com::087acadd-a987-4670-9c37-9d23ff121d3a" providerId="AD" clId="Web-{D65D9A16-80C8-069D-4D8B-B487E21C59AD}" dt="2024-01-25T15:27:13.043" v="526"/>
          <ac:picMkLst>
            <pc:docMk/>
            <pc:sldMk cId="2785920255" sldId="266"/>
            <ac:picMk id="5" creationId="{04FD09B9-DB22-CE2F-3F2F-A6FA4B9AA7E8}"/>
          </ac:picMkLst>
        </pc:picChg>
        <pc:picChg chg="add del mod modCrop">
          <ac:chgData name="Rayton Li" userId="S::rayton.li@threatlocker.com::087acadd-a987-4670-9c37-9d23ff121d3a" providerId="AD" clId="Web-{D65D9A16-80C8-069D-4D8B-B487E21C59AD}" dt="2024-01-25T16:19:49.090" v="601"/>
          <ac:picMkLst>
            <pc:docMk/>
            <pc:sldMk cId="2785920255" sldId="266"/>
            <ac:picMk id="6" creationId="{83136BFB-BCE9-50D3-EF03-46DD94F27E3D}"/>
          </ac:picMkLst>
        </pc:picChg>
      </pc:sldChg>
      <pc:sldChg chg="addSp delSp modSp ord">
        <pc:chgData name="Rayton Li" userId="S::rayton.li@threatlocker.com::087acadd-a987-4670-9c37-9d23ff121d3a" providerId="AD" clId="Web-{D65D9A16-80C8-069D-4D8B-B487E21C59AD}" dt="2024-01-25T16:26:59.872" v="607"/>
        <pc:sldMkLst>
          <pc:docMk/>
          <pc:sldMk cId="1577223816" sldId="267"/>
        </pc:sldMkLst>
        <pc:spChg chg="mod">
          <ac:chgData name="Rayton Li" userId="S::rayton.li@threatlocker.com::087acadd-a987-4670-9c37-9d23ff121d3a" providerId="AD" clId="Web-{D65D9A16-80C8-069D-4D8B-B487E21C59AD}" dt="2024-01-25T16:10:32.930" v="562" actId="20577"/>
          <ac:spMkLst>
            <pc:docMk/>
            <pc:sldMk cId="1577223816" sldId="267"/>
            <ac:spMk id="2" creationId="{7E52DAEF-BF7D-584A-FEBB-624AE5A177E9}"/>
          </ac:spMkLst>
        </pc:spChg>
        <pc:spChg chg="mod">
          <ac:chgData name="Rayton Li" userId="S::rayton.li@threatlocker.com::087acadd-a987-4670-9c37-9d23ff121d3a" providerId="AD" clId="Web-{D65D9A16-80C8-069D-4D8B-B487E21C59AD}" dt="2024-01-25T16:07:39.065" v="542" actId="1076"/>
          <ac:spMkLst>
            <pc:docMk/>
            <pc:sldMk cId="1577223816" sldId="267"/>
            <ac:spMk id="3" creationId="{8F804798-420D-521B-4E74-D8B845E21A15}"/>
          </ac:spMkLst>
        </pc:spChg>
        <pc:picChg chg="add del mod modCrop">
          <ac:chgData name="Rayton Li" userId="S::rayton.li@threatlocker.com::087acadd-a987-4670-9c37-9d23ff121d3a" providerId="AD" clId="Web-{D65D9A16-80C8-069D-4D8B-B487E21C59AD}" dt="2024-01-25T16:15:54.176" v="589"/>
          <ac:picMkLst>
            <pc:docMk/>
            <pc:sldMk cId="1577223816" sldId="267"/>
            <ac:picMk id="4" creationId="{2CC3CFA1-9688-FCCA-185C-76E7774BF335}"/>
          </ac:picMkLst>
        </pc:picChg>
        <pc:picChg chg="add del mod">
          <ac:chgData name="Rayton Li" userId="S::rayton.li@threatlocker.com::087acadd-a987-4670-9c37-9d23ff121d3a" providerId="AD" clId="Web-{D65D9A16-80C8-069D-4D8B-B487E21C59AD}" dt="2024-01-25T16:15:55.254" v="590"/>
          <ac:picMkLst>
            <pc:docMk/>
            <pc:sldMk cId="1577223816" sldId="267"/>
            <ac:picMk id="5" creationId="{C50A06C5-BE23-D8FF-7A77-F918A2570DBB}"/>
          </ac:picMkLst>
        </pc:picChg>
        <pc:picChg chg="add mod">
          <ac:chgData name="Rayton Li" userId="S::rayton.li@threatlocker.com::087acadd-a987-4670-9c37-9d23ff121d3a" providerId="AD" clId="Web-{D65D9A16-80C8-069D-4D8B-B487E21C59AD}" dt="2024-01-25T16:16:21.083" v="594" actId="1076"/>
          <ac:picMkLst>
            <pc:docMk/>
            <pc:sldMk cId="1577223816" sldId="267"/>
            <ac:picMk id="6" creationId="{D5779064-4092-1510-C3D6-C8BF4ACD5800}"/>
          </ac:picMkLst>
        </pc:picChg>
      </pc:sldChg>
      <pc:sldChg chg="addSp delSp modSp mod modClrScheme chgLayout">
        <pc:chgData name="Rayton Li" userId="S::rayton.li@threatlocker.com::087acadd-a987-4670-9c37-9d23ff121d3a" providerId="AD" clId="Web-{D65D9A16-80C8-069D-4D8B-B487E21C59AD}" dt="2024-01-25T19:17:35.713" v="724" actId="20577"/>
        <pc:sldMkLst>
          <pc:docMk/>
          <pc:sldMk cId="2907431147" sldId="268"/>
        </pc:sldMkLst>
        <pc:spChg chg="mod ord">
          <ac:chgData name="Rayton Li" userId="S::rayton.li@threatlocker.com::087acadd-a987-4670-9c37-9d23ff121d3a" providerId="AD" clId="Web-{D65D9A16-80C8-069D-4D8B-B487E21C59AD}" dt="2024-01-25T19:17:35.713" v="724" actId="20577"/>
          <ac:spMkLst>
            <pc:docMk/>
            <pc:sldMk cId="2907431147" sldId="268"/>
            <ac:spMk id="2" creationId="{15073EB4-BF03-E881-1B58-2EE25C7E136F}"/>
          </ac:spMkLst>
        </pc:spChg>
        <pc:spChg chg="add del mod ord">
          <ac:chgData name="Rayton Li" userId="S::rayton.li@threatlocker.com::087acadd-a987-4670-9c37-9d23ff121d3a" providerId="AD" clId="Web-{D65D9A16-80C8-069D-4D8B-B487E21C59AD}" dt="2024-01-25T18:52:05.595" v="642"/>
          <ac:spMkLst>
            <pc:docMk/>
            <pc:sldMk cId="2907431147" sldId="268"/>
            <ac:spMk id="3" creationId="{EB47D4EB-4CC2-9367-3BC2-CF9B4E9446A7}"/>
          </ac:spMkLst>
        </pc:spChg>
        <pc:spChg chg="add del mod ord">
          <ac:chgData name="Rayton Li" userId="S::rayton.li@threatlocker.com::087acadd-a987-4670-9c37-9d23ff121d3a" providerId="AD" clId="Web-{D65D9A16-80C8-069D-4D8B-B487E21C59AD}" dt="2024-01-25T18:52:04.188" v="641"/>
          <ac:spMkLst>
            <pc:docMk/>
            <pc:sldMk cId="2907431147" sldId="268"/>
            <ac:spMk id="4" creationId="{095075F7-FD8C-CE62-F9C8-4CCE6A62B449}"/>
          </ac:spMkLst>
        </pc:spChg>
        <pc:spChg chg="add del mod">
          <ac:chgData name="Rayton Li" userId="S::rayton.li@threatlocker.com::087acadd-a987-4670-9c37-9d23ff121d3a" providerId="AD" clId="Web-{D65D9A16-80C8-069D-4D8B-B487E21C59AD}" dt="2024-01-25T19:16:15.523" v="704"/>
          <ac:spMkLst>
            <pc:docMk/>
            <pc:sldMk cId="2907431147" sldId="268"/>
            <ac:spMk id="11" creationId="{C1D67FEB-6B0F-D506-F43F-5741157DC066}"/>
          </ac:spMkLst>
        </pc:spChg>
        <pc:picChg chg="add del mod ord">
          <ac:chgData name="Rayton Li" userId="S::rayton.li@threatlocker.com::087acadd-a987-4670-9c37-9d23ff121d3a" providerId="AD" clId="Web-{D65D9A16-80C8-069D-4D8B-B487E21C59AD}" dt="2024-01-25T18:51:48.547" v="635"/>
          <ac:picMkLst>
            <pc:docMk/>
            <pc:sldMk cId="2907431147" sldId="268"/>
            <ac:picMk id="5" creationId="{D9EF03C7-F1BE-8212-A7F7-25B851E7F548}"/>
          </ac:picMkLst>
        </pc:picChg>
        <pc:picChg chg="add del mod ord">
          <ac:chgData name="Rayton Li" userId="S::rayton.li@threatlocker.com::087acadd-a987-4670-9c37-9d23ff121d3a" providerId="AD" clId="Web-{D65D9A16-80C8-069D-4D8B-B487E21C59AD}" dt="2024-01-25T18:51:56.923" v="638"/>
          <ac:picMkLst>
            <pc:docMk/>
            <pc:sldMk cId="2907431147" sldId="268"/>
            <ac:picMk id="6" creationId="{7CC4036F-0569-F47B-086B-EA5473A1D7AB}"/>
          </ac:picMkLst>
        </pc:picChg>
        <pc:picChg chg="add del mod ord">
          <ac:chgData name="Rayton Li" userId="S::rayton.li@threatlocker.com::087acadd-a987-4670-9c37-9d23ff121d3a" providerId="AD" clId="Web-{D65D9A16-80C8-069D-4D8B-B487E21C59AD}" dt="2024-01-25T18:52:00.610" v="640"/>
          <ac:picMkLst>
            <pc:docMk/>
            <pc:sldMk cId="2907431147" sldId="268"/>
            <ac:picMk id="7" creationId="{FA173AE2-352E-C32B-AA1F-E6DEDB45A596}"/>
          </ac:picMkLst>
        </pc:picChg>
        <pc:picChg chg="add del mod ord">
          <ac:chgData name="Rayton Li" userId="S::rayton.li@threatlocker.com::087acadd-a987-4670-9c37-9d23ff121d3a" providerId="AD" clId="Web-{D65D9A16-80C8-069D-4D8B-B487E21C59AD}" dt="2024-01-25T19:16:12.820" v="703"/>
          <ac:picMkLst>
            <pc:docMk/>
            <pc:sldMk cId="2907431147" sldId="268"/>
            <ac:picMk id="8" creationId="{B229009D-7B91-4511-F44F-51B9B6D6F993}"/>
          </ac:picMkLst>
        </pc:picChg>
        <pc:picChg chg="add mod">
          <ac:chgData name="Rayton Li" userId="S::rayton.li@threatlocker.com::087acadd-a987-4670-9c37-9d23ff121d3a" providerId="AD" clId="Web-{D65D9A16-80C8-069D-4D8B-B487E21C59AD}" dt="2024-01-25T19:17:17.665" v="713" actId="1076"/>
          <ac:picMkLst>
            <pc:docMk/>
            <pc:sldMk cId="2907431147" sldId="268"/>
            <ac:picMk id="9" creationId="{9F108746-8A00-967C-9B47-06BB8940D839}"/>
          </ac:picMkLst>
        </pc:picChg>
        <pc:picChg chg="add mod">
          <ac:chgData name="Rayton Li" userId="S::rayton.li@threatlocker.com::087acadd-a987-4670-9c37-9d23ff121d3a" providerId="AD" clId="Web-{D65D9A16-80C8-069D-4D8B-B487E21C59AD}" dt="2024-01-25T19:17:20.259" v="715" actId="1076"/>
          <ac:picMkLst>
            <pc:docMk/>
            <pc:sldMk cId="2907431147" sldId="268"/>
            <ac:picMk id="12" creationId="{82E7D64E-70FD-40C9-F6B9-50A2DC018368}"/>
          </ac:picMkLst>
        </pc:picChg>
      </pc:sldChg>
      <pc:sldChg chg="addSp delSp modSp mod ord modClrScheme chgLayout">
        <pc:chgData name="Rayton Li" userId="S::rayton.li@threatlocker.com::087acadd-a987-4670-9c37-9d23ff121d3a" providerId="AD" clId="Web-{D65D9A16-80C8-069D-4D8B-B487E21C59AD}" dt="2024-01-25T19:31:36.703" v="827"/>
        <pc:sldMkLst>
          <pc:docMk/>
          <pc:sldMk cId="937687575" sldId="269"/>
        </pc:sldMkLst>
        <pc:spChg chg="del">
          <ac:chgData name="Rayton Li" userId="S::rayton.li@threatlocker.com::087acadd-a987-4670-9c37-9d23ff121d3a" providerId="AD" clId="Web-{D65D9A16-80C8-069D-4D8B-B487E21C59AD}" dt="2024-01-25T19:02:29.158" v="657"/>
          <ac:spMkLst>
            <pc:docMk/>
            <pc:sldMk cId="937687575" sldId="269"/>
            <ac:spMk id="2" creationId="{6522E385-DFF8-E7B5-28C9-BA164EEFFFC1}"/>
          </ac:spMkLst>
        </pc:spChg>
        <pc:spChg chg="add mod ord">
          <ac:chgData name="Rayton Li" userId="S::rayton.li@threatlocker.com::087acadd-a987-4670-9c37-9d23ff121d3a" providerId="AD" clId="Web-{D65D9A16-80C8-069D-4D8B-B487E21C59AD}" dt="2024-01-25T19:07:14.509" v="674" actId="20577"/>
          <ac:spMkLst>
            <pc:docMk/>
            <pc:sldMk cId="937687575" sldId="269"/>
            <ac:spMk id="5" creationId="{8DEE93FA-AB72-DE77-3B37-00977812AD00}"/>
          </ac:spMkLst>
        </pc:spChg>
        <pc:spChg chg="add del mod ord">
          <ac:chgData name="Rayton Li" userId="S::rayton.li@threatlocker.com::087acadd-a987-4670-9c37-9d23ff121d3a" providerId="AD" clId="Web-{D65D9A16-80C8-069D-4D8B-B487E21C59AD}" dt="2024-01-25T19:07:55.416" v="675"/>
          <ac:spMkLst>
            <pc:docMk/>
            <pc:sldMk cId="937687575" sldId="269"/>
            <ac:spMk id="6" creationId="{6B17C0FD-F7C8-1514-3BE2-073D51D5CB83}"/>
          </ac:spMkLst>
        </pc:spChg>
        <pc:picChg chg="add del mod">
          <ac:chgData name="Rayton Li" userId="S::rayton.li@threatlocker.com::087acadd-a987-4670-9c37-9d23ff121d3a" providerId="AD" clId="Web-{D65D9A16-80C8-069D-4D8B-B487E21C59AD}" dt="2024-01-25T19:02:46.705" v="660"/>
          <ac:picMkLst>
            <pc:docMk/>
            <pc:sldMk cId="937687575" sldId="269"/>
            <ac:picMk id="3" creationId="{482A9CA4-CE26-F866-CFDC-3CCAEBBB61E7}"/>
          </ac:picMkLst>
        </pc:picChg>
        <pc:picChg chg="add mod">
          <ac:chgData name="Rayton Li" userId="S::rayton.li@threatlocker.com::087acadd-a987-4670-9c37-9d23ff121d3a" providerId="AD" clId="Web-{D65D9A16-80C8-069D-4D8B-B487E21C59AD}" dt="2024-01-25T19:12:32.908" v="687" actId="1076"/>
          <ac:picMkLst>
            <pc:docMk/>
            <pc:sldMk cId="937687575" sldId="269"/>
            <ac:picMk id="4" creationId="{334B33D3-21F7-6700-ABFA-87780A1BEC1F}"/>
          </ac:picMkLst>
        </pc:picChg>
        <pc:picChg chg="add del mod">
          <ac:chgData name="Rayton Li" userId="S::rayton.li@threatlocker.com::087acadd-a987-4670-9c37-9d23ff121d3a" providerId="AD" clId="Web-{D65D9A16-80C8-069D-4D8B-B487E21C59AD}" dt="2024-01-25T19:11:44.235" v="678"/>
          <ac:picMkLst>
            <pc:docMk/>
            <pc:sldMk cId="937687575" sldId="269"/>
            <ac:picMk id="7" creationId="{F34FEB2B-0A79-32E9-031F-A86699410078}"/>
          </ac:picMkLst>
        </pc:picChg>
        <pc:picChg chg="add mod modCrop">
          <ac:chgData name="Rayton Li" userId="S::rayton.li@threatlocker.com::087acadd-a987-4670-9c37-9d23ff121d3a" providerId="AD" clId="Web-{D65D9A16-80C8-069D-4D8B-B487E21C59AD}" dt="2024-01-25T19:12:34.345" v="688" actId="1076"/>
          <ac:picMkLst>
            <pc:docMk/>
            <pc:sldMk cId="937687575" sldId="269"/>
            <ac:picMk id="8" creationId="{A1737670-CF5C-C614-BE86-652F6AD56180}"/>
          </ac:picMkLst>
        </pc:picChg>
        <pc:picChg chg="add mod modCrop">
          <ac:chgData name="Rayton Li" userId="S::rayton.li@threatlocker.com::087acadd-a987-4670-9c37-9d23ff121d3a" providerId="AD" clId="Web-{D65D9A16-80C8-069D-4D8B-B487E21C59AD}" dt="2024-01-25T19:13:39.081" v="692" actId="1076"/>
          <ac:picMkLst>
            <pc:docMk/>
            <pc:sldMk cId="937687575" sldId="269"/>
            <ac:picMk id="9" creationId="{B90B770F-B124-508C-F033-C300B373CDE6}"/>
          </ac:picMkLst>
        </pc:picChg>
      </pc:sldChg>
      <pc:sldChg chg="addSp modSp mod modClrScheme chgLayout">
        <pc:chgData name="Rayton Li" userId="S::rayton.li@threatlocker.com::087acadd-a987-4670-9c37-9d23ff121d3a" providerId="AD" clId="Web-{D65D9A16-80C8-069D-4D8B-B487E21C59AD}" dt="2024-01-25T20:30:10.603" v="898" actId="20577"/>
        <pc:sldMkLst>
          <pc:docMk/>
          <pc:sldMk cId="944281482" sldId="270"/>
        </pc:sldMkLst>
        <pc:spChg chg="mod ord">
          <ac:chgData name="Rayton Li" userId="S::rayton.li@threatlocker.com::087acadd-a987-4670-9c37-9d23ff121d3a" providerId="AD" clId="Web-{D65D9A16-80C8-069D-4D8B-B487E21C59AD}" dt="2024-01-25T19:22:17.407" v="728"/>
          <ac:spMkLst>
            <pc:docMk/>
            <pc:sldMk cId="944281482" sldId="270"/>
            <ac:spMk id="2" creationId="{6522E385-DFF8-E7B5-28C9-BA164EEFFFC1}"/>
          </ac:spMkLst>
        </pc:spChg>
        <pc:spChg chg="add mod ord">
          <ac:chgData name="Rayton Li" userId="S::rayton.li@threatlocker.com::087acadd-a987-4670-9c37-9d23ff121d3a" providerId="AD" clId="Web-{D65D9A16-80C8-069D-4D8B-B487E21C59AD}" dt="2024-01-25T20:30:10.603" v="898" actId="20577"/>
          <ac:spMkLst>
            <pc:docMk/>
            <pc:sldMk cId="944281482" sldId="270"/>
            <ac:spMk id="3" creationId="{5D3B03AB-A939-E64D-139B-D8333F4AF895}"/>
          </ac:spMkLst>
        </pc:spChg>
      </pc:sldChg>
      <pc:sldChg chg="new del">
        <pc:chgData name="Rayton Li" userId="S::rayton.li@threatlocker.com::087acadd-a987-4670-9c37-9d23ff121d3a" providerId="AD" clId="Web-{D65D9A16-80C8-069D-4D8B-B487E21C59AD}" dt="2024-01-24T22:51:22.312" v="512"/>
        <pc:sldMkLst>
          <pc:docMk/>
          <pc:sldMk cId="1078630905" sldId="271"/>
        </pc:sldMkLst>
      </pc:sldChg>
    </pc:docChg>
  </pc:docChgLst>
  <pc:docChgLst>
    <pc:chgData name="Paige Jenkins" userId="f759f39b-a031-4953-8d86-f8035c02a140" providerId="ADAL" clId="{F10F4FEC-37A8-4C0E-9454-532D034DE3FF}"/>
    <pc:docChg chg="undo redo custSel addSld delSld modSld modMainMaster">
      <pc:chgData name="Paige Jenkins" userId="f759f39b-a031-4953-8d86-f8035c02a140" providerId="ADAL" clId="{F10F4FEC-37A8-4C0E-9454-532D034DE3FF}" dt="2024-02-22T18:38:28.460" v="687" actId="732"/>
      <pc:docMkLst>
        <pc:docMk/>
      </pc:docMkLst>
      <pc:sldChg chg="addSp delSp modSp del mod">
        <pc:chgData name="Paige Jenkins" userId="f759f39b-a031-4953-8d86-f8035c02a140" providerId="ADAL" clId="{F10F4FEC-37A8-4C0E-9454-532D034DE3FF}" dt="2024-02-21T21:27:45.836" v="182" actId="47"/>
        <pc:sldMkLst>
          <pc:docMk/>
          <pc:sldMk cId="109857222" sldId="256"/>
        </pc:sldMkLst>
        <pc:spChg chg="mod">
          <ac:chgData name="Paige Jenkins" userId="f759f39b-a031-4953-8d86-f8035c02a140" providerId="ADAL" clId="{F10F4FEC-37A8-4C0E-9454-532D034DE3FF}" dt="2024-02-21T21:23:40.280" v="11" actId="27636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Paige Jenkins" userId="f759f39b-a031-4953-8d86-f8035c02a140" providerId="ADAL" clId="{F10F4FEC-37A8-4C0E-9454-532D034DE3FF}" dt="2024-02-21T21:25:21.586" v="78" actId="21"/>
          <ac:spMkLst>
            <pc:docMk/>
            <pc:sldMk cId="109857222" sldId="256"/>
            <ac:spMk id="6" creationId="{903B90C8-B371-E41B-F33E-3356C664BAF4}"/>
          </ac:spMkLst>
        </pc:spChg>
        <pc:picChg chg="add del">
          <ac:chgData name="Paige Jenkins" userId="f759f39b-a031-4953-8d86-f8035c02a140" providerId="ADAL" clId="{F10F4FEC-37A8-4C0E-9454-532D034DE3FF}" dt="2024-02-21T21:25:21.586" v="78" actId="21"/>
          <ac:picMkLst>
            <pc:docMk/>
            <pc:sldMk cId="109857222" sldId="256"/>
            <ac:picMk id="4" creationId="{256A547B-189C-841B-8415-29067F741B90}"/>
          </ac:picMkLst>
        </pc:picChg>
      </pc:sldChg>
      <pc:sldChg chg="addSp delSp modSp mod">
        <pc:chgData name="Paige Jenkins" userId="f759f39b-a031-4953-8d86-f8035c02a140" providerId="ADAL" clId="{F10F4FEC-37A8-4C0E-9454-532D034DE3FF}" dt="2024-02-21T21:56:44.500" v="653" actId="555"/>
        <pc:sldMkLst>
          <pc:docMk/>
          <pc:sldMk cId="3675434146" sldId="258"/>
        </pc:sldMkLst>
        <pc:spChg chg="mod">
          <ac:chgData name="Paige Jenkins" userId="f759f39b-a031-4953-8d86-f8035c02a140" providerId="ADAL" clId="{F10F4FEC-37A8-4C0E-9454-532D034DE3FF}" dt="2024-02-21T21:56:44.500" v="653" actId="555"/>
          <ac:spMkLst>
            <pc:docMk/>
            <pc:sldMk cId="3675434146" sldId="258"/>
            <ac:spMk id="2" creationId="{18B9853D-4022-5473-25B3-B4FF4B2BCC69}"/>
          </ac:spMkLst>
        </pc:spChg>
        <pc:spChg chg="add del mod">
          <ac:chgData name="Paige Jenkins" userId="f759f39b-a031-4953-8d86-f8035c02a140" providerId="ADAL" clId="{F10F4FEC-37A8-4C0E-9454-532D034DE3FF}" dt="2024-02-21T21:56:44.500" v="653" actId="555"/>
          <ac:spMkLst>
            <pc:docMk/>
            <pc:sldMk cId="3675434146" sldId="258"/>
            <ac:spMk id="3" creationId="{E8B81146-D872-D0CD-20B3-4015FCFA7C30}"/>
          </ac:spMkLst>
        </pc:spChg>
        <pc:spChg chg="mod">
          <ac:chgData name="Paige Jenkins" userId="f759f39b-a031-4953-8d86-f8035c02a140" providerId="ADAL" clId="{F10F4FEC-37A8-4C0E-9454-532D034DE3FF}" dt="2024-02-21T21:46:23.971" v="430" actId="12788"/>
          <ac:spMkLst>
            <pc:docMk/>
            <pc:sldMk cId="3675434146" sldId="258"/>
            <ac:spMk id="9" creationId="{B8EB7EAA-4673-2623-DA55-ED84EDD939FF}"/>
          </ac:spMkLst>
        </pc:spChg>
        <pc:picChg chg="mod">
          <ac:chgData name="Paige Jenkins" userId="f759f39b-a031-4953-8d86-f8035c02a140" providerId="ADAL" clId="{F10F4FEC-37A8-4C0E-9454-532D034DE3FF}" dt="2024-02-21T21:46:16.551" v="429" actId="12788"/>
          <ac:picMkLst>
            <pc:docMk/>
            <pc:sldMk cId="3675434146" sldId="258"/>
            <ac:picMk id="4" creationId="{EEA554C5-AB50-18D6-EFB0-FC5F00A3BFB6}"/>
          </ac:picMkLst>
        </pc:picChg>
      </pc:sldChg>
      <pc:sldChg chg="modSp mod">
        <pc:chgData name="Paige Jenkins" userId="f759f39b-a031-4953-8d86-f8035c02a140" providerId="ADAL" clId="{F10F4FEC-37A8-4C0E-9454-532D034DE3FF}" dt="2024-02-21T21:40:34.774" v="353" actId="12788"/>
        <pc:sldMkLst>
          <pc:docMk/>
          <pc:sldMk cId="2058308363" sldId="260"/>
        </pc:sldMkLst>
        <pc:picChg chg="mod">
          <ac:chgData name="Paige Jenkins" userId="f759f39b-a031-4953-8d86-f8035c02a140" providerId="ADAL" clId="{F10F4FEC-37A8-4C0E-9454-532D034DE3FF}" dt="2024-02-21T21:40:34.774" v="353" actId="12788"/>
          <ac:picMkLst>
            <pc:docMk/>
            <pc:sldMk cId="2058308363" sldId="260"/>
            <ac:picMk id="3" creationId="{15824D1F-40BF-59E2-DAC3-EAE5279DB4EA}"/>
          </ac:picMkLst>
        </pc:picChg>
      </pc:sldChg>
      <pc:sldChg chg="addSp delSp modSp mod">
        <pc:chgData name="Paige Jenkins" userId="f759f39b-a031-4953-8d86-f8035c02a140" providerId="ADAL" clId="{F10F4FEC-37A8-4C0E-9454-532D034DE3FF}" dt="2024-02-22T15:22:47.166" v="686" actId="1076"/>
        <pc:sldMkLst>
          <pc:docMk/>
          <pc:sldMk cId="248994115" sldId="261"/>
        </pc:sldMkLst>
        <pc:spChg chg="del">
          <ac:chgData name="Paige Jenkins" userId="f759f39b-a031-4953-8d86-f8035c02a140" providerId="ADAL" clId="{F10F4FEC-37A8-4C0E-9454-532D034DE3FF}" dt="2024-02-21T21:50:36.102" v="470" actId="478"/>
          <ac:spMkLst>
            <pc:docMk/>
            <pc:sldMk cId="248994115" sldId="261"/>
            <ac:spMk id="2" creationId="{7E52DAEF-BF7D-584A-FEBB-624AE5A177E9}"/>
          </ac:spMkLst>
        </pc:spChg>
        <pc:spChg chg="mod">
          <ac:chgData name="Paige Jenkins" userId="f759f39b-a031-4953-8d86-f8035c02a140" providerId="ADAL" clId="{F10F4FEC-37A8-4C0E-9454-532D034DE3FF}" dt="2024-02-21T21:57:24.901" v="664" actId="1076"/>
          <ac:spMkLst>
            <pc:docMk/>
            <pc:sldMk cId="248994115" sldId="261"/>
            <ac:spMk id="3" creationId="{8F804798-420D-521B-4E74-D8B845E21A15}"/>
          </ac:spMkLst>
        </pc:spChg>
        <pc:spChg chg="add mod">
          <ac:chgData name="Paige Jenkins" userId="f759f39b-a031-4953-8d86-f8035c02a140" providerId="ADAL" clId="{F10F4FEC-37A8-4C0E-9454-532D034DE3FF}" dt="2024-02-21T21:51:43.831" v="594" actId="1038"/>
          <ac:spMkLst>
            <pc:docMk/>
            <pc:sldMk cId="248994115" sldId="261"/>
            <ac:spMk id="4" creationId="{2DDBE9ED-44CC-8049-5263-B0B0B378EBC1}"/>
          </ac:spMkLst>
        </pc:spChg>
        <pc:spChg chg="add mod">
          <ac:chgData name="Paige Jenkins" userId="f759f39b-a031-4953-8d86-f8035c02a140" providerId="ADAL" clId="{F10F4FEC-37A8-4C0E-9454-532D034DE3FF}" dt="2024-02-21T21:57:30.809" v="665" actId="554"/>
          <ac:spMkLst>
            <pc:docMk/>
            <pc:sldMk cId="248994115" sldId="261"/>
            <ac:spMk id="5" creationId="{159A4CEA-83BC-EFA4-2D65-702851A28254}"/>
          </ac:spMkLst>
        </pc:spChg>
        <pc:spChg chg="add del mod">
          <ac:chgData name="Paige Jenkins" userId="f759f39b-a031-4953-8d86-f8035c02a140" providerId="ADAL" clId="{F10F4FEC-37A8-4C0E-9454-532D034DE3FF}" dt="2024-02-21T21:50:39.669" v="471" actId="478"/>
          <ac:spMkLst>
            <pc:docMk/>
            <pc:sldMk cId="248994115" sldId="261"/>
            <ac:spMk id="7" creationId="{9844E037-84AA-A907-8776-BD3BF01526AD}"/>
          </ac:spMkLst>
        </pc:spChg>
        <pc:spChg chg="add del mod">
          <ac:chgData name="Paige Jenkins" userId="f759f39b-a031-4953-8d86-f8035c02a140" providerId="ADAL" clId="{F10F4FEC-37A8-4C0E-9454-532D034DE3FF}" dt="2024-02-21T21:57:37.135" v="668" actId="478"/>
          <ac:spMkLst>
            <pc:docMk/>
            <pc:sldMk cId="248994115" sldId="261"/>
            <ac:spMk id="8" creationId="{8C77FFB3-391D-BFE3-900B-D45633D8A760}"/>
          </ac:spMkLst>
        </pc:spChg>
        <pc:spChg chg="add del mod">
          <ac:chgData name="Paige Jenkins" userId="f759f39b-a031-4953-8d86-f8035c02a140" providerId="ADAL" clId="{F10F4FEC-37A8-4C0E-9454-532D034DE3FF}" dt="2024-02-21T21:57:35.710" v="667" actId="478"/>
          <ac:spMkLst>
            <pc:docMk/>
            <pc:sldMk cId="248994115" sldId="261"/>
            <ac:spMk id="10" creationId="{3E9D8668-3263-E579-131F-2322ECBCDB1A}"/>
          </ac:spMkLst>
        </pc:spChg>
        <pc:spChg chg="add del mod">
          <ac:chgData name="Paige Jenkins" userId="f759f39b-a031-4953-8d86-f8035c02a140" providerId="ADAL" clId="{F10F4FEC-37A8-4C0E-9454-532D034DE3FF}" dt="2024-02-21T21:57:39.959" v="669" actId="478"/>
          <ac:spMkLst>
            <pc:docMk/>
            <pc:sldMk cId="248994115" sldId="261"/>
            <ac:spMk id="12" creationId="{41F917ED-5354-6107-B062-8582820236C8}"/>
          </ac:spMkLst>
        </pc:spChg>
        <pc:picChg chg="mod">
          <ac:chgData name="Paige Jenkins" userId="f759f39b-a031-4953-8d86-f8035c02a140" providerId="ADAL" clId="{F10F4FEC-37A8-4C0E-9454-532D034DE3FF}" dt="2024-02-22T15:22:47.166" v="686" actId="1076"/>
          <ac:picMkLst>
            <pc:docMk/>
            <pc:sldMk cId="248994115" sldId="261"/>
            <ac:picMk id="6" creationId="{16C85734-833C-C65B-CC46-ADA21F0FB425}"/>
          </ac:picMkLst>
        </pc:picChg>
      </pc:sldChg>
      <pc:sldChg chg="addSp delSp modSp mod">
        <pc:chgData name="Paige Jenkins" userId="f759f39b-a031-4953-8d86-f8035c02a140" providerId="ADAL" clId="{F10F4FEC-37A8-4C0E-9454-532D034DE3FF}" dt="2024-02-21T21:58:21.028" v="684" actId="478"/>
        <pc:sldMkLst>
          <pc:docMk/>
          <pc:sldMk cId="427532183" sldId="262"/>
        </pc:sldMkLst>
        <pc:spChg chg="mod">
          <ac:chgData name="Paige Jenkins" userId="f759f39b-a031-4953-8d86-f8035c02a140" providerId="ADAL" clId="{F10F4FEC-37A8-4C0E-9454-532D034DE3FF}" dt="2024-02-21T21:54:06.082" v="620" actId="12788"/>
          <ac:spMkLst>
            <pc:docMk/>
            <pc:sldMk cId="427532183" sldId="262"/>
            <ac:spMk id="2" creationId="{15073EB4-BF03-E881-1B58-2EE25C7E136F}"/>
          </ac:spMkLst>
        </pc:spChg>
        <pc:picChg chg="add del mod">
          <ac:chgData name="Paige Jenkins" userId="f759f39b-a031-4953-8d86-f8035c02a140" providerId="ADAL" clId="{F10F4FEC-37A8-4C0E-9454-532D034DE3FF}" dt="2024-02-21T21:58:21.028" v="684" actId="478"/>
          <ac:picMkLst>
            <pc:docMk/>
            <pc:sldMk cId="427532183" sldId="262"/>
            <ac:picMk id="3" creationId="{E968EF05-67F8-E4CA-2277-413856CFA6E8}"/>
          </ac:picMkLst>
        </pc:picChg>
        <pc:picChg chg="mod">
          <ac:chgData name="Paige Jenkins" userId="f759f39b-a031-4953-8d86-f8035c02a140" providerId="ADAL" clId="{F10F4FEC-37A8-4C0E-9454-532D034DE3FF}" dt="2024-02-21T21:58:18.270" v="683" actId="1035"/>
          <ac:picMkLst>
            <pc:docMk/>
            <pc:sldMk cId="427532183" sldId="262"/>
            <ac:picMk id="9" creationId="{E5DF7D6D-9C7A-BDBA-C22C-45A4422FBFE3}"/>
          </ac:picMkLst>
        </pc:picChg>
        <pc:picChg chg="mod">
          <ac:chgData name="Paige Jenkins" userId="f759f39b-a031-4953-8d86-f8035c02a140" providerId="ADAL" clId="{F10F4FEC-37A8-4C0E-9454-532D034DE3FF}" dt="2024-02-21T21:58:18.270" v="683" actId="1035"/>
          <ac:picMkLst>
            <pc:docMk/>
            <pc:sldMk cId="427532183" sldId="262"/>
            <ac:picMk id="21" creationId="{29D41AE1-98C4-97AD-0F7B-B4080D468541}"/>
          </ac:picMkLst>
        </pc:picChg>
      </pc:sldChg>
      <pc:sldChg chg="del">
        <pc:chgData name="Paige Jenkins" userId="f759f39b-a031-4953-8d86-f8035c02a140" providerId="ADAL" clId="{F10F4FEC-37A8-4C0E-9454-532D034DE3FF}" dt="2024-02-21T21:35:16.552" v="286" actId="47"/>
        <pc:sldMkLst>
          <pc:docMk/>
          <pc:sldMk cId="318683164" sldId="264"/>
        </pc:sldMkLst>
      </pc:sldChg>
      <pc:sldChg chg="addSp delSp modSp mod">
        <pc:chgData name="Paige Jenkins" userId="f759f39b-a031-4953-8d86-f8035c02a140" providerId="ADAL" clId="{F10F4FEC-37A8-4C0E-9454-532D034DE3FF}" dt="2024-02-21T21:56:47.770" v="657" actId="478"/>
        <pc:sldMkLst>
          <pc:docMk/>
          <pc:sldMk cId="1679714575" sldId="265"/>
        </pc:sldMkLst>
        <pc:spChg chg="mod">
          <ac:chgData name="Paige Jenkins" userId="f759f39b-a031-4953-8d86-f8035c02a140" providerId="ADAL" clId="{F10F4FEC-37A8-4C0E-9454-532D034DE3FF}" dt="2024-02-21T21:56:46.583" v="656" actId="555"/>
          <ac:spMkLst>
            <pc:docMk/>
            <pc:sldMk cId="1679714575" sldId="265"/>
            <ac:spMk id="2" creationId="{7E52DAEF-BF7D-584A-FEBB-624AE5A177E9}"/>
          </ac:spMkLst>
        </pc:spChg>
        <pc:spChg chg="add del mod">
          <ac:chgData name="Paige Jenkins" userId="f759f39b-a031-4953-8d86-f8035c02a140" providerId="ADAL" clId="{F10F4FEC-37A8-4C0E-9454-532D034DE3FF}" dt="2024-02-21T21:53:41.423" v="616" actId="478"/>
          <ac:spMkLst>
            <pc:docMk/>
            <pc:sldMk cId="1679714575" sldId="265"/>
            <ac:spMk id="3" creationId="{394A5FF8-2D82-B5D0-F5A5-28C8C45D38BA}"/>
          </ac:spMkLst>
        </pc:spChg>
        <pc:spChg chg="add del mod">
          <ac:chgData name="Paige Jenkins" userId="f759f39b-a031-4953-8d86-f8035c02a140" providerId="ADAL" clId="{F10F4FEC-37A8-4C0E-9454-532D034DE3FF}" dt="2024-02-21T21:56:47.770" v="657" actId="478"/>
          <ac:spMkLst>
            <pc:docMk/>
            <pc:sldMk cId="1679714575" sldId="265"/>
            <ac:spMk id="4" creationId="{C788C731-AB31-FC65-2B95-EE255073A08D}"/>
          </ac:spMkLst>
        </pc:spChg>
        <pc:spChg chg="add del mod">
          <ac:chgData name="Paige Jenkins" userId="f759f39b-a031-4953-8d86-f8035c02a140" providerId="ADAL" clId="{F10F4FEC-37A8-4C0E-9454-532D034DE3FF}" dt="2024-02-21T21:56:46.583" v="656" actId="555"/>
          <ac:spMkLst>
            <pc:docMk/>
            <pc:sldMk cId="1679714575" sldId="265"/>
            <ac:spMk id="5" creationId="{74DEAADE-C364-9D9A-755A-3AF08040D8D8}"/>
          </ac:spMkLst>
        </pc:spChg>
        <pc:spChg chg="mod">
          <ac:chgData name="Paige Jenkins" userId="f759f39b-a031-4953-8d86-f8035c02a140" providerId="ADAL" clId="{F10F4FEC-37A8-4C0E-9454-532D034DE3FF}" dt="2024-02-21T21:46:44.574" v="436" actId="12788"/>
          <ac:spMkLst>
            <pc:docMk/>
            <pc:sldMk cId="1679714575" sldId="265"/>
            <ac:spMk id="11" creationId="{C6D2E1CC-E113-FAA2-5A93-4D02285ABA70}"/>
          </ac:spMkLst>
        </pc:spChg>
        <pc:picChg chg="mod">
          <ac:chgData name="Paige Jenkins" userId="f759f39b-a031-4953-8d86-f8035c02a140" providerId="ADAL" clId="{F10F4FEC-37A8-4C0E-9454-532D034DE3FF}" dt="2024-02-21T21:46:47.352" v="444" actId="1035"/>
          <ac:picMkLst>
            <pc:docMk/>
            <pc:sldMk cId="1679714575" sldId="265"/>
            <ac:picMk id="10" creationId="{224EB969-0E63-78C1-8975-26AD40749A4D}"/>
          </ac:picMkLst>
        </pc:picChg>
      </pc:sldChg>
      <pc:sldChg chg="addSp delSp modSp mod">
        <pc:chgData name="Paige Jenkins" userId="f759f39b-a031-4953-8d86-f8035c02a140" providerId="ADAL" clId="{F10F4FEC-37A8-4C0E-9454-532D034DE3FF}" dt="2024-02-21T21:56:42.998" v="651" actId="555"/>
        <pc:sldMkLst>
          <pc:docMk/>
          <pc:sldMk cId="2785920255" sldId="266"/>
        </pc:sldMkLst>
        <pc:spChg chg="add del mod">
          <ac:chgData name="Paige Jenkins" userId="f759f39b-a031-4953-8d86-f8035c02a140" providerId="ADAL" clId="{F10F4FEC-37A8-4C0E-9454-532D034DE3FF}" dt="2024-02-21T21:56:42.998" v="651" actId="555"/>
          <ac:spMkLst>
            <pc:docMk/>
            <pc:sldMk cId="2785920255" sldId="266"/>
            <ac:spMk id="2" creationId="{7E52DAEF-BF7D-584A-FEBB-624AE5A177E9}"/>
          </ac:spMkLst>
        </pc:spChg>
        <pc:spChg chg="add del mod">
          <ac:chgData name="Paige Jenkins" userId="f759f39b-a031-4953-8d86-f8035c02a140" providerId="ADAL" clId="{F10F4FEC-37A8-4C0E-9454-532D034DE3FF}" dt="2024-02-21T21:56:42.998" v="651" actId="555"/>
          <ac:spMkLst>
            <pc:docMk/>
            <pc:sldMk cId="2785920255" sldId="266"/>
            <ac:spMk id="4" creationId="{E90E0A4F-F6DB-660C-C474-7399879DF688}"/>
          </ac:spMkLst>
        </pc:spChg>
        <pc:spChg chg="add del mod">
          <ac:chgData name="Paige Jenkins" userId="f759f39b-a031-4953-8d86-f8035c02a140" providerId="ADAL" clId="{F10F4FEC-37A8-4C0E-9454-532D034DE3FF}" dt="2024-02-21T21:56:21.937" v="643" actId="478"/>
          <ac:spMkLst>
            <pc:docMk/>
            <pc:sldMk cId="2785920255" sldId="266"/>
            <ac:spMk id="8" creationId="{7C4F3EE3-6B64-8771-B657-28D5658ECA69}"/>
          </ac:spMkLst>
        </pc:spChg>
        <pc:picChg chg="mod">
          <ac:chgData name="Paige Jenkins" userId="f759f39b-a031-4953-8d86-f8035c02a140" providerId="ADAL" clId="{F10F4FEC-37A8-4C0E-9454-532D034DE3FF}" dt="2024-02-21T21:42:30.777" v="383" actId="12788"/>
          <ac:picMkLst>
            <pc:docMk/>
            <pc:sldMk cId="2785920255" sldId="266"/>
            <ac:picMk id="6" creationId="{D9074EDB-E27A-9E66-F684-AA51E045D3A5}"/>
          </ac:picMkLst>
        </pc:picChg>
      </pc:sldChg>
      <pc:sldChg chg="addSp delSp modSp mod">
        <pc:chgData name="Paige Jenkins" userId="f759f39b-a031-4953-8d86-f8035c02a140" providerId="ADAL" clId="{F10F4FEC-37A8-4C0E-9454-532D034DE3FF}" dt="2024-02-21T21:54:01.800" v="619" actId="12788"/>
        <pc:sldMkLst>
          <pc:docMk/>
          <pc:sldMk cId="1577223816" sldId="267"/>
        </pc:sldMkLst>
        <pc:spChg chg="mod">
          <ac:chgData name="Paige Jenkins" userId="f759f39b-a031-4953-8d86-f8035c02a140" providerId="ADAL" clId="{F10F4FEC-37A8-4C0E-9454-532D034DE3FF}" dt="2024-02-21T21:54:01.800" v="619" actId="12788"/>
          <ac:spMkLst>
            <pc:docMk/>
            <pc:sldMk cId="1577223816" sldId="267"/>
            <ac:spMk id="2" creationId="{7E52DAEF-BF7D-584A-FEBB-624AE5A177E9}"/>
          </ac:spMkLst>
        </pc:spChg>
        <pc:picChg chg="add del mod">
          <ac:chgData name="Paige Jenkins" userId="f759f39b-a031-4953-8d86-f8035c02a140" providerId="ADAL" clId="{F10F4FEC-37A8-4C0E-9454-532D034DE3FF}" dt="2024-02-21T21:43:14.303" v="407" actId="478"/>
          <ac:picMkLst>
            <pc:docMk/>
            <pc:sldMk cId="1577223816" sldId="267"/>
            <ac:picMk id="4" creationId="{2EFFAD77-0FEA-A49C-B71A-76EA8B348C1B}"/>
          </ac:picMkLst>
        </pc:picChg>
        <pc:picChg chg="add del mod">
          <ac:chgData name="Paige Jenkins" userId="f759f39b-a031-4953-8d86-f8035c02a140" providerId="ADAL" clId="{F10F4FEC-37A8-4C0E-9454-532D034DE3FF}" dt="2024-02-21T21:43:20.085" v="410" actId="478"/>
          <ac:picMkLst>
            <pc:docMk/>
            <pc:sldMk cId="1577223816" sldId="267"/>
            <ac:picMk id="5" creationId="{82999DF8-B00D-D2D2-896B-E4E05EFE2110}"/>
          </ac:picMkLst>
        </pc:picChg>
        <pc:picChg chg="mod">
          <ac:chgData name="Paige Jenkins" userId="f759f39b-a031-4953-8d86-f8035c02a140" providerId="ADAL" clId="{F10F4FEC-37A8-4C0E-9454-532D034DE3FF}" dt="2024-02-21T21:43:06.717" v="406" actId="1036"/>
          <ac:picMkLst>
            <pc:docMk/>
            <pc:sldMk cId="1577223816" sldId="267"/>
            <ac:picMk id="6" creationId="{D5779064-4092-1510-C3D6-C8BF4ACD5800}"/>
          </ac:picMkLst>
        </pc:picChg>
      </pc:sldChg>
      <pc:sldChg chg="modSp mod">
        <pc:chgData name="Paige Jenkins" userId="f759f39b-a031-4953-8d86-f8035c02a140" providerId="ADAL" clId="{F10F4FEC-37A8-4C0E-9454-532D034DE3FF}" dt="2024-02-21T21:54:11.591" v="621" actId="12788"/>
        <pc:sldMkLst>
          <pc:docMk/>
          <pc:sldMk cId="2907431147" sldId="268"/>
        </pc:sldMkLst>
        <pc:spChg chg="mod">
          <ac:chgData name="Paige Jenkins" userId="f759f39b-a031-4953-8d86-f8035c02a140" providerId="ADAL" clId="{F10F4FEC-37A8-4C0E-9454-532D034DE3FF}" dt="2024-02-21T21:54:11.591" v="621" actId="12788"/>
          <ac:spMkLst>
            <pc:docMk/>
            <pc:sldMk cId="2907431147" sldId="268"/>
            <ac:spMk id="2" creationId="{15073EB4-BF03-E881-1B58-2EE25C7E136F}"/>
          </ac:spMkLst>
        </pc:spChg>
        <pc:picChg chg="mod">
          <ac:chgData name="Paige Jenkins" userId="f759f39b-a031-4953-8d86-f8035c02a140" providerId="ADAL" clId="{F10F4FEC-37A8-4C0E-9454-532D034DE3FF}" dt="2024-02-21T21:41:06.588" v="360" actId="12788"/>
          <ac:picMkLst>
            <pc:docMk/>
            <pc:sldMk cId="2907431147" sldId="268"/>
            <ac:picMk id="3" creationId="{868EA9F8-D344-E7DD-B26E-F93B4685D4FC}"/>
          </ac:picMkLst>
        </pc:picChg>
        <pc:picChg chg="mod">
          <ac:chgData name="Paige Jenkins" userId="f759f39b-a031-4953-8d86-f8035c02a140" providerId="ADAL" clId="{F10F4FEC-37A8-4C0E-9454-532D034DE3FF}" dt="2024-02-21T21:41:09.745" v="361" actId="12788"/>
          <ac:picMkLst>
            <pc:docMk/>
            <pc:sldMk cId="2907431147" sldId="268"/>
            <ac:picMk id="9" creationId="{9F108746-8A00-967C-9B47-06BB8940D839}"/>
          </ac:picMkLst>
        </pc:picChg>
      </pc:sldChg>
      <pc:sldChg chg="modSp mod">
        <pc:chgData name="Paige Jenkins" userId="f759f39b-a031-4953-8d86-f8035c02a140" providerId="ADAL" clId="{F10F4FEC-37A8-4C0E-9454-532D034DE3FF}" dt="2024-02-21T21:54:54.624" v="628" actId="20577"/>
        <pc:sldMkLst>
          <pc:docMk/>
          <pc:sldMk cId="944281482" sldId="270"/>
        </pc:sldMkLst>
        <pc:spChg chg="mod">
          <ac:chgData name="Paige Jenkins" userId="f759f39b-a031-4953-8d86-f8035c02a140" providerId="ADAL" clId="{F10F4FEC-37A8-4C0E-9454-532D034DE3FF}" dt="2024-02-21T21:54:45.800" v="624" actId="20577"/>
          <ac:spMkLst>
            <pc:docMk/>
            <pc:sldMk cId="944281482" sldId="270"/>
            <ac:spMk id="2" creationId="{6522E385-DFF8-E7B5-28C9-BA164EEFFFC1}"/>
          </ac:spMkLst>
        </pc:spChg>
        <pc:spChg chg="mod">
          <ac:chgData name="Paige Jenkins" userId="f759f39b-a031-4953-8d86-f8035c02a140" providerId="ADAL" clId="{F10F4FEC-37A8-4C0E-9454-532D034DE3FF}" dt="2024-02-21T21:54:54.624" v="628" actId="20577"/>
          <ac:spMkLst>
            <pc:docMk/>
            <pc:sldMk cId="944281482" sldId="270"/>
            <ac:spMk id="3" creationId="{5D3B03AB-A939-E64D-139B-D8333F4AF895}"/>
          </ac:spMkLst>
        </pc:spChg>
      </pc:sldChg>
      <pc:sldChg chg="addSp delSp modSp mod">
        <pc:chgData name="Paige Jenkins" userId="f759f39b-a031-4953-8d86-f8035c02a140" providerId="ADAL" clId="{F10F4FEC-37A8-4C0E-9454-532D034DE3FF}" dt="2024-02-21T21:56:41.534" v="649" actId="555"/>
        <pc:sldMkLst>
          <pc:docMk/>
          <pc:sldMk cId="281152092" sldId="272"/>
        </pc:sldMkLst>
        <pc:spChg chg="mod">
          <ac:chgData name="Paige Jenkins" userId="f759f39b-a031-4953-8d86-f8035c02a140" providerId="ADAL" clId="{F10F4FEC-37A8-4C0E-9454-532D034DE3FF}" dt="2024-02-21T21:56:41.534" v="649" actId="555"/>
          <ac:spMkLst>
            <pc:docMk/>
            <pc:sldMk cId="281152092" sldId="272"/>
            <ac:spMk id="2" creationId="{A757001D-FE0A-CC34-A0BA-D4EE9D524FE4}"/>
          </ac:spMkLst>
        </pc:spChg>
        <pc:spChg chg="add del mod">
          <ac:chgData name="Paige Jenkins" userId="f759f39b-a031-4953-8d86-f8035c02a140" providerId="ADAL" clId="{F10F4FEC-37A8-4C0E-9454-532D034DE3FF}" dt="2024-02-21T21:56:41.534" v="649" actId="555"/>
          <ac:spMkLst>
            <pc:docMk/>
            <pc:sldMk cId="281152092" sldId="272"/>
            <ac:spMk id="3" creationId="{B87914D4-F78B-0EA4-7EE9-6C8C2E7924D3}"/>
          </ac:spMkLst>
        </pc:spChg>
        <pc:picChg chg="mod">
          <ac:chgData name="Paige Jenkins" userId="f759f39b-a031-4953-8d86-f8035c02a140" providerId="ADAL" clId="{F10F4FEC-37A8-4C0E-9454-532D034DE3FF}" dt="2024-02-21T21:42:25.659" v="381" actId="12788"/>
          <ac:picMkLst>
            <pc:docMk/>
            <pc:sldMk cId="281152092" sldId="272"/>
            <ac:picMk id="4" creationId="{5BEA94B8-4B71-E25C-91C3-F5F36A9C7437}"/>
          </ac:picMkLst>
        </pc:picChg>
      </pc:sldChg>
      <pc:sldChg chg="addSp delSp modSp mod">
        <pc:chgData name="Paige Jenkins" userId="f759f39b-a031-4953-8d86-f8035c02a140" providerId="ADAL" clId="{F10F4FEC-37A8-4C0E-9454-532D034DE3FF}" dt="2024-02-21T21:54:27.469" v="622" actId="20577"/>
        <pc:sldMkLst>
          <pc:docMk/>
          <pc:sldMk cId="3422313772" sldId="273"/>
        </pc:sldMkLst>
        <pc:spChg chg="mod">
          <ac:chgData name="Paige Jenkins" userId="f759f39b-a031-4953-8d86-f8035c02a140" providerId="ADAL" clId="{F10F4FEC-37A8-4C0E-9454-532D034DE3FF}" dt="2024-02-21T21:54:27.469" v="622" actId="20577"/>
          <ac:spMkLst>
            <pc:docMk/>
            <pc:sldMk cId="3422313772" sldId="273"/>
            <ac:spMk id="2" creationId="{6522E385-DFF8-E7B5-28C9-BA164EEFFFC1}"/>
          </ac:spMkLst>
        </pc:spChg>
        <pc:spChg chg="mod">
          <ac:chgData name="Paige Jenkins" userId="f759f39b-a031-4953-8d86-f8035c02a140" providerId="ADAL" clId="{F10F4FEC-37A8-4C0E-9454-532D034DE3FF}" dt="2024-02-21T21:37:11.226" v="347" actId="1036"/>
          <ac:spMkLst>
            <pc:docMk/>
            <pc:sldMk cId="3422313772" sldId="273"/>
            <ac:spMk id="7" creationId="{8C4FA1AA-3353-8E1B-88BC-CCBA14F8BD27}"/>
          </ac:spMkLst>
        </pc:spChg>
        <pc:spChg chg="mod">
          <ac:chgData name="Paige Jenkins" userId="f759f39b-a031-4953-8d86-f8035c02a140" providerId="ADAL" clId="{F10F4FEC-37A8-4C0E-9454-532D034DE3FF}" dt="2024-02-21T21:37:11.226" v="347" actId="1036"/>
          <ac:spMkLst>
            <pc:docMk/>
            <pc:sldMk cId="3422313772" sldId="273"/>
            <ac:spMk id="8" creationId="{7F62CAE4-34A7-77DB-C56E-8AC1BB6B8109}"/>
          </ac:spMkLst>
        </pc:spChg>
        <pc:grpChg chg="add del mod">
          <ac:chgData name="Paige Jenkins" userId="f759f39b-a031-4953-8d86-f8035c02a140" providerId="ADAL" clId="{F10F4FEC-37A8-4C0E-9454-532D034DE3FF}" dt="2024-02-21T21:36:41.320" v="301" actId="165"/>
          <ac:grpSpMkLst>
            <pc:docMk/>
            <pc:sldMk cId="3422313772" sldId="273"/>
            <ac:grpSpMk id="6" creationId="{D60A50A8-83C0-DCF1-33C4-665F5F899361}"/>
          </ac:grpSpMkLst>
        </pc:grpChg>
        <pc:picChg chg="mod topLvl">
          <ac:chgData name="Paige Jenkins" userId="f759f39b-a031-4953-8d86-f8035c02a140" providerId="ADAL" clId="{F10F4FEC-37A8-4C0E-9454-532D034DE3FF}" dt="2024-02-21T21:37:11.226" v="347" actId="1036"/>
          <ac:picMkLst>
            <pc:docMk/>
            <pc:sldMk cId="3422313772" sldId="273"/>
            <ac:picMk id="3" creationId="{BF0835D9-C16E-EB96-B36C-D8A2010C5900}"/>
          </ac:picMkLst>
        </pc:picChg>
        <pc:picChg chg="mod topLvl">
          <ac:chgData name="Paige Jenkins" userId="f759f39b-a031-4953-8d86-f8035c02a140" providerId="ADAL" clId="{F10F4FEC-37A8-4C0E-9454-532D034DE3FF}" dt="2024-02-21T21:37:11.226" v="347" actId="1036"/>
          <ac:picMkLst>
            <pc:docMk/>
            <pc:sldMk cId="3422313772" sldId="273"/>
            <ac:picMk id="4" creationId="{25C4BFF8-8531-03CF-E70C-44C10640DFC8}"/>
          </ac:picMkLst>
        </pc:picChg>
        <pc:picChg chg="mod topLvl">
          <ac:chgData name="Paige Jenkins" userId="f759f39b-a031-4953-8d86-f8035c02a140" providerId="ADAL" clId="{F10F4FEC-37A8-4C0E-9454-532D034DE3FF}" dt="2024-02-21T21:37:11.226" v="347" actId="1036"/>
          <ac:picMkLst>
            <pc:docMk/>
            <pc:sldMk cId="3422313772" sldId="273"/>
            <ac:picMk id="5" creationId="{212E8CC4-045C-C715-6939-6512098C9851}"/>
          </ac:picMkLst>
        </pc:picChg>
      </pc:sldChg>
      <pc:sldChg chg="addSp delSp modSp add mod setBg">
        <pc:chgData name="Paige Jenkins" userId="f759f39b-a031-4953-8d86-f8035c02a140" providerId="ADAL" clId="{F10F4FEC-37A8-4C0E-9454-532D034DE3FF}" dt="2024-02-22T18:38:28.460" v="687" actId="732"/>
        <pc:sldMkLst>
          <pc:docMk/>
          <pc:sldMk cId="3549464590" sldId="274"/>
        </pc:sldMkLst>
        <pc:spChg chg="del">
          <ac:chgData name="Paige Jenkins" userId="f759f39b-a031-4953-8d86-f8035c02a140" providerId="ADAL" clId="{F10F4FEC-37A8-4C0E-9454-532D034DE3FF}" dt="2024-02-21T21:20:59.954" v="6" actId="478"/>
          <ac:spMkLst>
            <pc:docMk/>
            <pc:sldMk cId="3549464590" sldId="274"/>
            <ac:spMk id="2" creationId="{121B0368-68C5-442D-D524-5DF2A8FF745C}"/>
          </ac:spMkLst>
        </pc:spChg>
        <pc:spChg chg="add del mod">
          <ac:chgData name="Paige Jenkins" userId="f759f39b-a031-4953-8d86-f8035c02a140" providerId="ADAL" clId="{F10F4FEC-37A8-4C0E-9454-532D034DE3FF}" dt="2024-02-21T21:20:58.565" v="5" actId="478"/>
          <ac:spMkLst>
            <pc:docMk/>
            <pc:sldMk cId="3549464590" sldId="274"/>
            <ac:spMk id="6" creationId="{0F1F4CE6-15AC-F72C-A0DD-345A7016DBFB}"/>
          </ac:spMkLst>
        </pc:spChg>
        <pc:spChg chg="add del mod">
          <ac:chgData name="Paige Jenkins" userId="f759f39b-a031-4953-8d86-f8035c02a140" providerId="ADAL" clId="{F10F4FEC-37A8-4C0E-9454-532D034DE3FF}" dt="2024-02-21T21:21:03.316" v="7" actId="478"/>
          <ac:spMkLst>
            <pc:docMk/>
            <pc:sldMk cId="3549464590" sldId="274"/>
            <ac:spMk id="8" creationId="{4AFF9E5C-181A-9E2C-5F05-DAE62C3496E3}"/>
          </ac:spMkLst>
        </pc:spChg>
        <pc:spChg chg="mod topLvl">
          <ac:chgData name="Paige Jenkins" userId="f759f39b-a031-4953-8d86-f8035c02a140" providerId="ADAL" clId="{F10F4FEC-37A8-4C0E-9454-532D034DE3FF}" dt="2024-02-21T21:28:14.270" v="184" actId="14100"/>
          <ac:spMkLst>
            <pc:docMk/>
            <pc:sldMk cId="3549464590" sldId="274"/>
            <ac:spMk id="12" creationId="{0C0E1611-1CBA-F1E6-48B4-4DF74ACCC9DF}"/>
          </ac:spMkLst>
        </pc:spChg>
        <pc:spChg chg="add mod">
          <ac:chgData name="Paige Jenkins" userId="f759f39b-a031-4953-8d86-f8035c02a140" providerId="ADAL" clId="{F10F4FEC-37A8-4C0E-9454-532D034DE3FF}" dt="2024-02-21T21:28:55.807" v="242" actId="14100"/>
          <ac:spMkLst>
            <pc:docMk/>
            <pc:sldMk cId="3549464590" sldId="274"/>
            <ac:spMk id="13" creationId="{4F97033B-F226-287A-83B7-CC087ABD2571}"/>
          </ac:spMkLst>
        </pc:spChg>
        <pc:grpChg chg="add del mod">
          <ac:chgData name="Paige Jenkins" userId="f759f39b-a031-4953-8d86-f8035c02a140" providerId="ADAL" clId="{F10F4FEC-37A8-4C0E-9454-532D034DE3FF}" dt="2024-02-21T21:24:27.087" v="45" actId="165"/>
          <ac:grpSpMkLst>
            <pc:docMk/>
            <pc:sldMk cId="3549464590" sldId="274"/>
            <ac:grpSpMk id="10" creationId="{7C601F9F-2CB2-A509-67C7-CC7E413A636C}"/>
          </ac:grpSpMkLst>
        </pc:grpChg>
        <pc:grpChg chg="add mod">
          <ac:chgData name="Paige Jenkins" userId="f759f39b-a031-4953-8d86-f8035c02a140" providerId="ADAL" clId="{F10F4FEC-37A8-4C0E-9454-532D034DE3FF}" dt="2024-02-21T21:23:10.702" v="10"/>
          <ac:grpSpMkLst>
            <pc:docMk/>
            <pc:sldMk cId="3549464590" sldId="274"/>
            <ac:grpSpMk id="14" creationId="{99F47E98-202E-5597-A896-A4D15B2E8E9F}"/>
          </ac:grpSpMkLst>
        </pc:grpChg>
        <pc:picChg chg="del">
          <ac:chgData name="Paige Jenkins" userId="f759f39b-a031-4953-8d86-f8035c02a140" providerId="ADAL" clId="{F10F4FEC-37A8-4C0E-9454-532D034DE3FF}" dt="2024-02-21T21:20:56.544" v="4" actId="478"/>
          <ac:picMkLst>
            <pc:docMk/>
            <pc:sldMk cId="3549464590" sldId="274"/>
            <ac:picMk id="4" creationId="{10D38760-EF57-8848-8E62-9AA01B873842}"/>
          </ac:picMkLst>
        </pc:picChg>
        <pc:picChg chg="del">
          <ac:chgData name="Paige Jenkins" userId="f759f39b-a031-4953-8d86-f8035c02a140" providerId="ADAL" clId="{F10F4FEC-37A8-4C0E-9454-532D034DE3FF}" dt="2024-02-21T21:20:54.431" v="3" actId="478"/>
          <ac:picMkLst>
            <pc:docMk/>
            <pc:sldMk cId="3549464590" sldId="274"/>
            <ac:picMk id="5" creationId="{C64F44C5-3B2D-A4BB-C1B6-DEE1224D4AB2}"/>
          </ac:picMkLst>
        </pc:picChg>
        <pc:picChg chg="add del mod">
          <ac:chgData name="Paige Jenkins" userId="f759f39b-a031-4953-8d86-f8035c02a140" providerId="ADAL" clId="{F10F4FEC-37A8-4C0E-9454-532D034DE3FF}" dt="2024-02-21T21:23:01.523" v="9" actId="478"/>
          <ac:picMkLst>
            <pc:docMk/>
            <pc:sldMk cId="3549464590" sldId="274"/>
            <ac:picMk id="9" creationId="{1E06CCF1-0640-A563-066A-9D4DAC392735}"/>
          </ac:picMkLst>
        </pc:picChg>
        <pc:picChg chg="del mod topLvl">
          <ac:chgData name="Paige Jenkins" userId="f759f39b-a031-4953-8d86-f8035c02a140" providerId="ADAL" clId="{F10F4FEC-37A8-4C0E-9454-532D034DE3FF}" dt="2024-02-21T21:24:39.014" v="54" actId="478"/>
          <ac:picMkLst>
            <pc:docMk/>
            <pc:sldMk cId="3549464590" sldId="274"/>
            <ac:picMk id="11" creationId="{6EEF81F8-409A-9D7D-10CD-B6049AB6A56A}"/>
          </ac:picMkLst>
        </pc:picChg>
        <pc:picChg chg="mod">
          <ac:chgData name="Paige Jenkins" userId="f759f39b-a031-4953-8d86-f8035c02a140" providerId="ADAL" clId="{F10F4FEC-37A8-4C0E-9454-532D034DE3FF}" dt="2024-02-21T21:23:10.702" v="10"/>
          <ac:picMkLst>
            <pc:docMk/>
            <pc:sldMk cId="3549464590" sldId="274"/>
            <ac:picMk id="15" creationId="{BFC3D670-3F71-5172-F799-EB23E5D93F92}"/>
          </ac:picMkLst>
        </pc:picChg>
        <pc:picChg chg="add mod ord modCrop">
          <ac:chgData name="Paige Jenkins" userId="f759f39b-a031-4953-8d86-f8035c02a140" providerId="ADAL" clId="{F10F4FEC-37A8-4C0E-9454-532D034DE3FF}" dt="2024-02-22T18:38:28.460" v="687" actId="732"/>
          <ac:picMkLst>
            <pc:docMk/>
            <pc:sldMk cId="3549464590" sldId="274"/>
            <ac:picMk id="18" creationId="{3EACAA0E-B8E6-9291-5327-C0790DABCF62}"/>
          </ac:picMkLst>
        </pc:picChg>
        <pc:picChg chg="add mod">
          <ac:chgData name="Paige Jenkins" userId="f759f39b-a031-4953-8d86-f8035c02a140" providerId="ADAL" clId="{F10F4FEC-37A8-4C0E-9454-532D034DE3FF}" dt="2024-02-21T21:29:02.132" v="244" actId="1076"/>
          <ac:picMkLst>
            <pc:docMk/>
            <pc:sldMk cId="3549464590" sldId="274"/>
            <ac:picMk id="19" creationId="{DE3D9AFE-BFAE-2F7D-FBC1-BFDD28CF8412}"/>
          </ac:picMkLst>
        </pc:picChg>
        <pc:cxnChg chg="mod">
          <ac:chgData name="Paige Jenkins" userId="f759f39b-a031-4953-8d86-f8035c02a140" providerId="ADAL" clId="{F10F4FEC-37A8-4C0E-9454-532D034DE3FF}" dt="2024-02-21T21:23:10.702" v="10"/>
          <ac:cxnSpMkLst>
            <pc:docMk/>
            <pc:sldMk cId="3549464590" sldId="274"/>
            <ac:cxnSpMk id="16" creationId="{0F51CA90-80D7-9FB6-1CCE-613BC78DD91A}"/>
          </ac:cxnSpMkLst>
        </pc:cxnChg>
      </pc:sldChg>
      <pc:sldMasterChg chg="addSp modSp setBg">
        <pc:chgData name="Paige Jenkins" userId="f759f39b-a031-4953-8d86-f8035c02a140" providerId="ADAL" clId="{F10F4FEC-37A8-4C0E-9454-532D034DE3FF}" dt="2024-02-21T21:19:36.072" v="2"/>
        <pc:sldMasterMkLst>
          <pc:docMk/>
          <pc:sldMasterMk cId="3395319936" sldId="2147484118"/>
        </pc:sldMasterMkLst>
        <pc:picChg chg="add mod">
          <ac:chgData name="Paige Jenkins" userId="f759f39b-a031-4953-8d86-f8035c02a140" providerId="ADAL" clId="{F10F4FEC-37A8-4C0E-9454-532D034DE3FF}" dt="2024-02-21T21:19:36.072" v="2"/>
          <ac:picMkLst>
            <pc:docMk/>
            <pc:sldMasterMk cId="3395319936" sldId="2147484118"/>
            <ac:picMk id="7" creationId="{39802723-1C28-1F4A-1556-749444F4FE8B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A3A94C-45A8-B6CB-CD3E-D5EC706B35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542DF7-3D83-2E37-CDC6-1B386C6554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35CAD-2F05-4D38-8FD1-2DEEE4EF94D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E2192-BB40-2891-D0F4-4E3A89A87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3DF59-5B3F-C740-80B6-C7B58BA5E7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7F912-1513-4866-8933-9F70FEDA0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84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6T17:11:12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28526 25171 16383 0 0,'0'-3'0'0'0,"0"-7"0"0"0,0-4 0 0 0,0-3 0 0 0,0-1 0 0 0,0-1 0 0 0,-3 0 0 0 0,-4 4 0 0 0,-3-2 0 0 0,-6-4 0 0 0,-3-1 0 0 0,-2 1 0 0 0,1 0 0 0 0,0 2 0 0 0,4 0 0 0 0,2 1 0 0 0,3 1 0 0 0,0 0 0 0 0,3 0 0 0 0,2 1 0 0 0,-1-1 0 0 0,2 0 0 0 0,0-3 0 0 0,2 0 0 0 0,-1-1 0 0 0,-1 1 0 0 0,1-2 0 0 0,-2-5 0 0 0,1-2 0 0 0,0 1 0 0 0,-1 0 0 0 0,-3 2 0 0 0,0 2 0 0 0,2 3 0 0 0,-1-1 0 0 0,1 0 0 0 0,-1 1 0 0 0,0 1 0 0 0,3-1 0 0 0,-2-1 0 0 0,-2-1 0 0 0,0-1 0 0 0,2-1 0 0 0,-1 0 0 0 0,1 2 0 0 0,-1 1 0 0 0,1 3 0 0 0,-2 3 0 0 0,1 3 0 0 0,2-3 0 0 0,2-2 0 0 0,1 0 0 0 0,2 0 0 0 0,1 0 0 0 0,0 0 0 0 0,0-2 0 0 0,1-2 0 0 0,-1 2 0 0 0,-3 0 0 0 0,0 1 0 0 0,-1 1 0 0 0,-2 0 0 0 0,0 1 0 0 0,1 0 0 0 0,-1 3 0 0 0,0-2 0 0 0,-2-1 0 0 0,-2 3 0 0 0,0 0 0 0 0,2 0 0 0 0,3-1 0 0 0,1 0 0 0 0,3-4 0 0 0,0-1 0 0 0,1 0 0 0 0,0 0 0 0 0,1-2 0 0 0,-1 0 0 0 0,0-3 0 0 0,4 1 0 0 0,-1 1 0 0 0,1 2 0 0 0,-1 2 0 0 0,-1 0 0 0 0,0 2 0 0 0,-2 0 0 0 0,1 0 0 0 0,1 1 0 0 0,2-1 0 0 0,0 0 0 0 0,1-14 0 0 0,1-5 0 0 0,-1 1 0 0 0,-2 1 0 0 0,-3 5 0 0 0,-3 6 0 0 0,-3 6 0 0 0,0 3 0 0 0,-3 5 0 0 0,1 0 0 0 0,-2 2 0 0 0,-1-1 0 0 0,0-2 0 0 0,0-2 0 0 0,-1-2 0 0 0,1-1 0 0 0,3-1 0 0 0,-1 2 0 0 0,2 0 0 0 0,2 1 0 0 0,1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6T17:11:12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27358 23502 16383 0 0,'0'-3'0'0'0,"0"-7"0"0"0,0-4 0 0 0,0-3 0 0 0,0-1 0 0 0,0-1 0 0 0,0 0 0 0 0,0 1 0 0 0,3 0 0 0 0,4 3 0 0 0,0 2 0 0 0,2-1 0 0 0,0 0 0 0 0,4-1 0 0 0,0 0 0 0 0,-3-1 0 0 0,0-1 0 0 0,-1 0 0 0 0,0 3 0 0 0,-1 1 0 0 0,-2-1 0 0 0,1 0 0 0 0,2-1 0 0 0,-1 0 0 0 0,2 1 0 0 0,-2 1 0 0 0,2 0 0 0 0,1-1 0 0 0,-1-1 0 0 0,1-1 0 0 0,1 3 0 0 0,-1 0 0 0 0,0 0 0 0 0,-1-2 0 0 0,0 3 0 0 0,-2 0 0 0 0,-2 0 0 0 0,-2-2 0 0 0,1-1 0 0 0,0-1 0 0 0,-1 0 0 0 0,-1-1 0 0 0,1 0 0 0 0,1 0 0 0 0,-1 0 0 0 0,2-1 0 0 0,0 1 0 0 0,1 0 0 0 0,3 0 0 0 0,3 0 0 0 0,1 3 0 0 0,2 1 0 0 0,1 3 0 0 0,-3 5 0 0 0,-3 8 0 0 0,-1 5 0 0 0,1 4 0 0 0,1 4 0 0 0,2 4 0 0 0,1-1 0 0 0,1-1 0 0 0,3-1 0 0 0,-1 0 0 0 0,-1 0 0 0 0,-3 0 0 0 0,-1-1 0 0 0,-1 1 0 0 0,-1 3 0 0 0,0 3 0 0 0,0 2 0 0 0,0-2 0 0 0,-4 2 0 0 0,-1-1 0 0 0,0-1 0 0 0,-1-2 0 0 0,2-5 0 0 0,0-2 0 0 0,-2 0 0 0 0,1-3 0 0 0,1 0 0 0 0,0-2 0 0 0,1 0 0 0 0,0 1 0 0 0,0 3 0 0 0,1 1 0 0 0,2-1 0 0 0,-1 2 0 0 0,1-1 0 0 0,-2 0 0 0 0,1 1 0 0 0,1 0 0 0 0,2-2 0 0 0,-1-1 0 0 0,0 4 0 0 0,-2 2 0 0 0,3 0 0 0 0,-1 1 0 0 0,1-3 0 0 0,1-2 0 0 0,1-3 0 0 0,0 0 0 0 0,2 0 0 0 0,2 2 0 0 0,2 1 0 0 0,-3-2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6T17:11:12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30639 12330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6T17:11:12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32226 12167 16383 0 0,'0'-3'0'0'0,"0"-1"0"0"0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6T17:11:12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30798 11084 16383 0 0,'0'3'0'0'0,"0"4"0"0"0,0 6 0 0 0,0 4 0 0 0,2 5 0 0 0,5 1 0 0 0,6 3 0 0 0,7 0 0 0 0,6 1 0 0 0,4-4 0 0 0,0 0 0 0 0,3-1 0 0 0,0-2 0 0 0,-4 0 0 0 0,-3 1 0 0 0,-4 0 0 0 0,-5-1 0 0 0,-6 0 0 0 0,-5 2 0 0 0,0-3 0 0 0,-1-2 0 0 0,-2-1 0 0 0,2 0 0 0 0,0 0 0 0 0,-1 0 0 0 0,-1 1 0 0 0,-1-1 0 0 0,-1 1 0 0 0,-1 0 0 0 0,0 0 0 0 0,0 0 0 0 0,0 0 0 0 0,0-9 0 0 0,5-8 0 0 0,6-8 0 0 0,5-4 0 0 0,7-4 0 0 0,2-2 0 0 0,6 2 0 0 0,-1 2 0 0 0,2-4 0 0 0,-3 2 0 0 0,-5 0 0 0 0,-2-2 0 0 0,-5-4 0 0 0,-4-2 0 0 0,-2-4 0 0 0,0-1 0 0 0,-2-2 0 0 0,0-3 0 0 0,-1-2 0 0 0,1-1 0 0 0,2 0 0 0 0,-1 1 0 0 0,-3 4 0 0 0,-2 4 0 0 0,-1 4 0 0 0,-3 3 0 0 0,0 2 0 0 0,-1 2 0 0 0,-1 1 0 0 0,1 0 0 0 0,-1 6 0 0 0,1 7 0 0 0,0 7 0 0 0,0 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6T17:11:12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31036 12674 16383 0 0,'0'2'0'0'0,"0"5"0"0"0,0 3 0 0 0,0 4 0 0 0,0 1 0 0 0,0 2 0 0 0,0 0 0 0 0,0 1 0 0 0,0 0 0 0 0,0-1 0 0 0,5 1 0 0 0,6-4 0 0 0,3 2 0 0 0,5-2 0 0 0,2 0 0 0 0,1 0 0 0 0,-1-2 0 0 0,-1 0 0 0 0,-1 0 0 0 0,-1-1 0 0 0,0-3 0 0 0,-1-3 0 0 0,0-2 0 0 0,-4 1 0 0 0,0 1 0 0 0,0-2 0 0 0,1-1 0 0 0,1 3 0 0 0,1 0 0 0 0,0-1 0 0 0,1-2 0 0 0,-1 0 0 0 0,2 0 0 0 0,-1-2 0 0 0,0 0 0 0 0,0 0 0 0 0,0 0 0 0 0,0 0 0 0 0,0 0 0 0 0,0-1 0 0 0,3 1 0 0 0,3 0 0 0 0,2 0 0 0 0,1-3 0 0 0,0 0 0 0 0,-5-4 0 0 0,-3 0 0 0 0,1 2 0 0 0,1-3 0 0 0,-1 2 0 0 0,-4-2 0 0 0,-3-3 0 0 0,-5-1 0 0 0,0-3 0 0 0,-2-1 0 0 0,2 0 0 0 0,2-1 0 0 0,0-1 0 0 0,1 4 0 0 0,-2-3 0 0 0,-1 0 0 0 0,1 2 0 0 0,-2 1 0 0 0,-1 0 0 0 0,-1 2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68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5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7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9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50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9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8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3454"/>
            </a:gs>
            <a:gs pos="100000">
              <a:srgbClr val="0C263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802723-1C28-1F4A-1556-749444F4FE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78233" y="6445250"/>
            <a:ext cx="1130577" cy="3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19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vshells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0115BCE-31D9-C490-324F-65446CA2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oup of yellow rubber ducks in water&#10;&#10;Description automatically generated">
            <a:extLst>
              <a:ext uri="{FF2B5EF4-FFF2-40B4-BE49-F238E27FC236}">
                <a16:creationId xmlns:a16="http://schemas.microsoft.com/office/drawing/2014/main" id="{3EACAA0E-B8E6-9291-5327-C0790DABC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8"/>
          <a:stretch/>
        </p:blipFill>
        <p:spPr>
          <a:xfrm>
            <a:off x="4174008" y="0"/>
            <a:ext cx="80179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0E1611-1CBA-F1E6-48B4-4DF74ACCC9DF}"/>
              </a:ext>
            </a:extLst>
          </p:cNvPr>
          <p:cNvSpPr/>
          <p:nvPr/>
        </p:nvSpPr>
        <p:spPr>
          <a:xfrm>
            <a:off x="-1" y="0"/>
            <a:ext cx="9315039" cy="6858000"/>
          </a:xfrm>
          <a:prstGeom prst="rect">
            <a:avLst/>
          </a:prstGeom>
          <a:gradFill>
            <a:gsLst>
              <a:gs pos="0">
                <a:srgbClr val="103454">
                  <a:alpha val="0"/>
                </a:srgbClr>
              </a:gs>
              <a:gs pos="34000">
                <a:srgbClr val="0C263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F97033B-F226-287A-83B7-CC087ABD2571}"/>
              </a:ext>
            </a:extLst>
          </p:cNvPr>
          <p:cNvSpPr txBox="1">
            <a:spLocks noChangeAspect="1"/>
          </p:cNvSpPr>
          <p:nvPr/>
        </p:nvSpPr>
        <p:spPr>
          <a:xfrm>
            <a:off x="2175846" y="3661106"/>
            <a:ext cx="3782017" cy="15696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ea typeface="+mj-lt"/>
                <a:cs typeface="+mj-lt"/>
              </a:rPr>
              <a:t>Advanced Ducky Class</a:t>
            </a:r>
            <a:endParaRPr lang="en-US" sz="4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F47E98-202E-5597-A896-A4D15B2E8E9F}"/>
              </a:ext>
            </a:extLst>
          </p:cNvPr>
          <p:cNvGrpSpPr>
            <a:grpSpLocks noChangeAspect="1"/>
          </p:cNvGrpSpPr>
          <p:nvPr/>
        </p:nvGrpSpPr>
        <p:grpSpPr>
          <a:xfrm>
            <a:off x="617589" y="1278450"/>
            <a:ext cx="5340274" cy="2006885"/>
            <a:chOff x="760487" y="841570"/>
            <a:chExt cx="3729811" cy="1401670"/>
          </a:xfrm>
        </p:grpSpPr>
        <p:pic>
          <p:nvPicPr>
            <p:cNvPr id="15" name="Picture 14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BFC3D670-3F71-5172-F799-EB23E5D93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87" y="841570"/>
              <a:ext cx="3729811" cy="1381936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51CA90-80D7-9FB6-1CCE-613BC78DD91A}"/>
                </a:ext>
              </a:extLst>
            </p:cNvPr>
            <p:cNvCxnSpPr>
              <a:cxnSpLocks/>
            </p:cNvCxnSpPr>
            <p:nvPr/>
          </p:nvCxnSpPr>
          <p:spPr>
            <a:xfrm>
              <a:off x="813038" y="2243240"/>
              <a:ext cx="3624708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Content Placeholder 3" descr="A duck wearing a helmet and goggles&#10;&#10;Description automatically generated">
            <a:extLst>
              <a:ext uri="{FF2B5EF4-FFF2-40B4-BE49-F238E27FC236}">
                <a16:creationId xmlns:a16="http://schemas.microsoft.com/office/drawing/2014/main" id="{DE3D9AFE-BFAE-2F7D-FBC1-BFDD28CF8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9" y="3783244"/>
            <a:ext cx="1320165" cy="132843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4946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824D1F-40BF-59E2-DAC3-EAE5279D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261257"/>
            <a:ext cx="11814629" cy="63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0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E385-DFF8-E7B5-28C9-BA164EEF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a typeface="Calibri Light"/>
                <a:cs typeface="Calibri Light"/>
              </a:rPr>
              <a:t>Loading the Payload </a:t>
            </a:r>
            <a:endParaRPr lang="en-US" b="1">
              <a:ea typeface="Open Sans"/>
              <a:cs typeface="Open Sans"/>
            </a:endParaRPr>
          </a:p>
        </p:txBody>
      </p:sp>
      <p:pic>
        <p:nvPicPr>
          <p:cNvPr id="3" name="Picture 2" descr="A usb flash drive plugged into a computer&#10;&#10;Description automatically generated">
            <a:extLst>
              <a:ext uri="{FF2B5EF4-FFF2-40B4-BE49-F238E27FC236}">
                <a16:creationId xmlns:a16="http://schemas.microsoft.com/office/drawing/2014/main" id="{BF0835D9-C16E-EB96-B36C-D8A2010C5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" t="1062" r="11111" b="-1141"/>
          <a:stretch/>
        </p:blipFill>
        <p:spPr>
          <a:xfrm>
            <a:off x="722117" y="2547443"/>
            <a:ext cx="2777308" cy="1910710"/>
          </a:xfrm>
          <a:prstGeom prst="rect">
            <a:avLst/>
          </a:prstGeom>
        </p:spPr>
      </p:pic>
      <p:pic>
        <p:nvPicPr>
          <p:cNvPr id="4" name="Picture 3" descr="A green and black usb flash drive&#10;&#10;Description automatically generated">
            <a:extLst>
              <a:ext uri="{FF2B5EF4-FFF2-40B4-BE49-F238E27FC236}">
                <a16:creationId xmlns:a16="http://schemas.microsoft.com/office/drawing/2014/main" id="{25C4BFF8-8531-03CF-E70C-44C10640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686" y="2373271"/>
            <a:ext cx="2414016" cy="244197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2E8CC4-045C-C715-6939-6512098C9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944" y="1536860"/>
            <a:ext cx="2409825" cy="4114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C4FA1AA-3353-8E1B-88BC-CCBA14F8BD27}"/>
              </a:ext>
            </a:extLst>
          </p:cNvPr>
          <p:cNvSpPr/>
          <p:nvPr/>
        </p:nvSpPr>
        <p:spPr>
          <a:xfrm>
            <a:off x="3875725" y="3332132"/>
            <a:ext cx="812800" cy="5242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6FAA2F5-4FF8-AD64-78F9-C1DA261BC2E9}"/>
              </a:ext>
            </a:extLst>
          </p:cNvPr>
          <p:cNvSpPr/>
          <p:nvPr/>
        </p:nvSpPr>
        <p:spPr>
          <a:xfrm>
            <a:off x="7576867" y="3332131"/>
            <a:ext cx="812800" cy="5242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1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E385-DFF8-E7B5-28C9-BA164EEF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Calibri Light"/>
              </a:rPr>
              <a:t>Notes &amp; Questions 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03AB-A939-E64D-139B-D8333F4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1" y="2101396"/>
            <a:ext cx="9114973" cy="40755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Aft>
                <a:spcPts val="1500"/>
              </a:spcAft>
            </a:pPr>
            <a:r>
              <a:rPr lang="en-US" dirty="0">
                <a:cs typeface="Calibri"/>
              </a:rPr>
              <a:t>The computers must be on the same network.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Or host the listener on the cloud. 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Aft>
                <a:spcPts val="1500"/>
              </a:spcAft>
            </a:pPr>
            <a:r>
              <a:rPr lang="en-US" dirty="0">
                <a:cs typeface="Calibri"/>
              </a:rPr>
              <a:t>This payload will take about 25 seconds or more, if you have to change the delay for slower computers.</a:t>
            </a:r>
          </a:p>
        </p:txBody>
      </p:sp>
    </p:spTree>
    <p:extLst>
      <p:ext uri="{BB962C8B-B14F-4D97-AF65-F5344CB8AC3E}">
        <p14:creationId xmlns:p14="http://schemas.microsoft.com/office/powerpoint/2010/main" val="94428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4798-420D-521B-4E74-D8B845E21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2" y="1998066"/>
            <a:ext cx="7772400" cy="25161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You got your </a:t>
            </a:r>
            <a:r>
              <a:rPr lang="en-US" b="1" dirty="0">
                <a:ea typeface="+mn-lt"/>
                <a:cs typeface="+mn-lt"/>
              </a:rPr>
              <a:t>ducky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You </a:t>
            </a:r>
            <a:r>
              <a:rPr lang="en-US" b="1" dirty="0">
                <a:ea typeface="+mn-lt"/>
                <a:cs typeface="+mn-lt"/>
              </a:rPr>
              <a:t>add stickers</a:t>
            </a:r>
            <a:r>
              <a:rPr lang="en-US" dirty="0">
                <a:ea typeface="+mn-lt"/>
                <a:cs typeface="+mn-lt"/>
              </a:rPr>
              <a:t> for the button on the ducky.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You got a hello world </a:t>
            </a:r>
            <a:r>
              <a:rPr lang="en-US" b="1" dirty="0">
                <a:ea typeface="+mn-lt"/>
                <a:cs typeface="+mn-lt"/>
              </a:rPr>
              <a:t>payload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You </a:t>
            </a:r>
            <a:r>
              <a:rPr lang="en-US" b="1" dirty="0">
                <a:ea typeface="+mn-lt"/>
                <a:cs typeface="+mn-lt"/>
              </a:rPr>
              <a:t>ran the payload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BE9ED-44CC-8049-5263-B0B0B378EBC1}"/>
              </a:ext>
            </a:extLst>
          </p:cNvPr>
          <p:cNvSpPr txBox="1"/>
          <p:nvPr/>
        </p:nvSpPr>
        <p:spPr>
          <a:xfrm>
            <a:off x="3742937" y="4779731"/>
            <a:ext cx="4411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But Now What?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9A4CEA-83BC-EFA4-2D65-702851A282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a typeface="Calibri Light"/>
                <a:cs typeface="Calibri Light"/>
              </a:rPr>
              <a:t>Recap</a:t>
            </a:r>
          </a:p>
        </p:txBody>
      </p:sp>
      <p:pic>
        <p:nvPicPr>
          <p:cNvPr id="6" name="Content Placeholder 3" descr="A duck wearing a helmet and goggles&#10;&#10;Description automatically generated">
            <a:extLst>
              <a:ext uri="{FF2B5EF4-FFF2-40B4-BE49-F238E27FC236}">
                <a16:creationId xmlns:a16="http://schemas.microsoft.com/office/drawing/2014/main" id="{16C85734-833C-C65B-CC46-ADA21F0F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89" y="1954445"/>
            <a:ext cx="2154736" cy="217026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899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DAEF-BF7D-584A-FEBB-624AE5A1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a typeface="Calibri Light"/>
                <a:cs typeface="Calibri Light"/>
              </a:rPr>
              <a:t>Basic Reverse Shell</a:t>
            </a:r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24EB969-0E63-78C1-8975-26AD40749A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69654" y="1742055"/>
            <a:ext cx="6852693" cy="366749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D2E1CC-E113-FAA2-5A93-4D02285ABA70}"/>
              </a:ext>
            </a:extLst>
          </p:cNvPr>
          <p:cNvSpPr txBox="1"/>
          <p:nvPr/>
        </p:nvSpPr>
        <p:spPr>
          <a:xfrm>
            <a:off x="2373178" y="5715223"/>
            <a:ext cx="74456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Calibri"/>
                <a:cs typeface="Calibri"/>
              </a:rPr>
              <a:t>No need to try to create this payload</a:t>
            </a:r>
          </a:p>
        </p:txBody>
      </p:sp>
    </p:spTree>
    <p:extLst>
      <p:ext uri="{BB962C8B-B14F-4D97-AF65-F5344CB8AC3E}">
        <p14:creationId xmlns:p14="http://schemas.microsoft.com/office/powerpoint/2010/main" val="167971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853D-4022-5473-25B3-B4FF4B2B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a typeface="Calibri Light"/>
                <a:cs typeface="Calibri Light"/>
              </a:rPr>
              <a:t>Getting the Payload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B7EAA-4673-2623-DA55-ED84EDD93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5654264"/>
            <a:ext cx="5181600" cy="6807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https://www.revshells.com/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cs typeface="Arial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A554C5-AB50-18D6-EFB0-FC5F00A3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1844875"/>
            <a:ext cx="4221480" cy="33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3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DAEF-BF7D-584A-FEBB-624AE5A1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>
                <a:ea typeface="Calibri Light"/>
                <a:cs typeface="Calibri Light"/>
              </a:rPr>
              <a:t>Adding the Payload to Basic Payload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4798-420D-521B-4E74-D8B845E21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573" y="181271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cs typeface="Calibri"/>
            </a:endParaRPr>
          </a:p>
          <a:p>
            <a:endParaRPr lang="en-US" sz="3200">
              <a:cs typeface="Calibri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074EDB-E27A-9E66-F684-AA51E045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975" y="1915841"/>
            <a:ext cx="6440050" cy="3954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865B1F-868E-E197-2D26-F720C9CDC2AE}"/>
                  </a:ext>
                </a:extLst>
              </p14:cNvPr>
              <p14:cNvContentPartPr/>
              <p14:nvPr/>
            </p14:nvContentPartPr>
            <p14:xfrm>
              <a:off x="5608757" y="5138549"/>
              <a:ext cx="200730" cy="75628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865B1F-868E-E197-2D26-F720C9CDC2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0803" y="5120559"/>
                <a:ext cx="236280" cy="791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5CA324-7A43-8CEF-2C9E-AD7EE4D4239C}"/>
                  </a:ext>
                </a:extLst>
              </p14:cNvPr>
              <p14:cNvContentPartPr/>
              <p14:nvPr/>
            </p14:nvContentPartPr>
            <p14:xfrm>
              <a:off x="5468111" y="5056398"/>
              <a:ext cx="356377" cy="28369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5CA324-7A43-8CEF-2C9E-AD7EE4D423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0130" y="5038442"/>
                <a:ext cx="391979" cy="319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92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001D-FE0A-CC34-A0BA-D4EE9D52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a typeface="Calibri Light"/>
                <a:cs typeface="Calibri Light"/>
              </a:rPr>
              <a:t>Why Doesn’t It Work?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EA94B8-4B71-E25C-91C3-F5F36A9C7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632" y="1659849"/>
            <a:ext cx="5010736" cy="416993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F1BC48-7E76-CB67-91A5-EAD6F78D4309}"/>
              </a:ext>
            </a:extLst>
          </p:cNvPr>
          <p:cNvGrpSpPr/>
          <p:nvPr/>
        </p:nvGrpSpPr>
        <p:grpSpPr>
          <a:xfrm>
            <a:off x="6224016" y="2169431"/>
            <a:ext cx="389536" cy="493982"/>
            <a:chOff x="6224016" y="2365374"/>
            <a:chExt cx="389536" cy="49398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170185-7E7F-2794-0B57-11FAC36DA51F}"/>
                    </a:ext>
                  </a:extLst>
                </p14:cNvPr>
                <p14:cNvContentPartPr/>
                <p14:nvPr/>
              </p14:nvContentPartPr>
              <p14:xfrm>
                <a:off x="6224016" y="2663952"/>
                <a:ext cx="6096" cy="6096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170185-7E7F-2794-0B57-11FAC36DA51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19216" y="2359152"/>
                  <a:ext cx="609600" cy="6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8212AE-31DF-4BB0-7773-49B0E95B992C}"/>
                    </a:ext>
                  </a:extLst>
                </p14:cNvPr>
                <p14:cNvContentPartPr/>
                <p14:nvPr/>
              </p14:nvContentPartPr>
              <p14:xfrm>
                <a:off x="6589776" y="2624961"/>
                <a:ext cx="6096" cy="6096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8212AE-31DF-4BB0-7773-49B0E95B99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84976" y="2586861"/>
                  <a:ext cx="609600" cy="81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9D7A1A-2CDC-460B-9A0F-1B2D72B06A14}"/>
                    </a:ext>
                  </a:extLst>
                </p14:cNvPr>
                <p14:cNvContentPartPr/>
                <p14:nvPr/>
              </p14:nvContentPartPr>
              <p14:xfrm>
                <a:off x="6260591" y="2365374"/>
                <a:ext cx="256775" cy="234836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9D7A1A-2CDC-460B-9A0F-1B2D72B06A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42610" y="2347393"/>
                  <a:ext cx="292378" cy="2704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7A1163-ADEC-EAD6-ACFE-F7A86B4366CB}"/>
                    </a:ext>
                  </a:extLst>
                </p14:cNvPr>
                <p14:cNvContentPartPr/>
                <p14:nvPr/>
              </p14:nvContentPartPr>
              <p14:xfrm>
                <a:off x="6315456" y="2743200"/>
                <a:ext cx="298096" cy="116156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7A1163-ADEC-EAD6-ACFE-F7A86B4366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97477" y="2725219"/>
                  <a:ext cx="333695" cy="15175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1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DAEF-BF7D-584A-FEBB-624AE5A1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cs typeface="Calibri Light"/>
              </a:rPr>
              <a:t>Advance Payload Time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4798-420D-521B-4E74-D8B845E21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59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Calibri" panose="020F0502020204030204"/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779064-4092-1510-C3D6-C8BF4ACD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12" y="1877486"/>
            <a:ext cx="6437376" cy="35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EB4-BF03-E881-1B58-2EE25C7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82" y="365125"/>
            <a:ext cx="10444037" cy="1325563"/>
          </a:xfrm>
        </p:spPr>
        <p:txBody>
          <a:bodyPr/>
          <a:lstStyle/>
          <a:p>
            <a:pPr algn="ctr"/>
            <a:r>
              <a:rPr lang="en-US" b="1" dirty="0">
                <a:ea typeface="Calibri Light"/>
                <a:cs typeface="Calibri Light"/>
              </a:rPr>
              <a:t>Advance Payload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5DF7D6D-9C7A-BDBA-C22C-45A4422FBF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3982" y="1803120"/>
            <a:ext cx="4767846" cy="3635857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9D41AE1-98C4-97AD-0F7B-B4080D4685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087" r="125"/>
          <a:stretch/>
        </p:blipFill>
        <p:spPr>
          <a:xfrm>
            <a:off x="6142869" y="1803120"/>
            <a:ext cx="5175149" cy="3635857"/>
          </a:xfrm>
        </p:spPr>
      </p:pic>
    </p:spTree>
    <p:extLst>
      <p:ext uri="{BB962C8B-B14F-4D97-AF65-F5344CB8AC3E}">
        <p14:creationId xmlns:p14="http://schemas.microsoft.com/office/powerpoint/2010/main" val="42753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EB4-BF03-E881-1B58-2EE25C7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44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cs typeface="Calibri Light"/>
              </a:rPr>
              <a:t>Inserting Payload</a:t>
            </a:r>
            <a:endParaRPr lang="en-US" b="1">
              <a:ea typeface="Calibri Light"/>
              <a:cs typeface="Calibri Light"/>
            </a:endParaRPr>
          </a:p>
        </p:txBody>
      </p:sp>
      <p:pic>
        <p:nvPicPr>
          <p:cNvPr id="9" name="Picture 8" descr="A computer code with blue text&#10;&#10;Description automatically generated">
            <a:extLst>
              <a:ext uri="{FF2B5EF4-FFF2-40B4-BE49-F238E27FC236}">
                <a16:creationId xmlns:a16="http://schemas.microsoft.com/office/drawing/2014/main" id="{9F108746-8A00-967C-9B47-06BB8940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67" y="4929079"/>
            <a:ext cx="8562266" cy="1372391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8EA9F8-D344-E7DD-B26E-F93B4685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582" y="1612581"/>
            <a:ext cx="4888836" cy="29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3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TW Colours">
      <a:dk1>
        <a:srgbClr val="000000"/>
      </a:dk1>
      <a:lt1>
        <a:srgbClr val="FFFFFF"/>
      </a:lt1>
      <a:dk2>
        <a:srgbClr val="0C263D"/>
      </a:dk2>
      <a:lt2>
        <a:srgbClr val="C6C6C6"/>
      </a:lt2>
      <a:accent1>
        <a:srgbClr val="000000"/>
      </a:accent1>
      <a:accent2>
        <a:srgbClr val="199FF2"/>
      </a:accent2>
      <a:accent3>
        <a:srgbClr val="72ACD4"/>
      </a:accent3>
      <a:accent4>
        <a:srgbClr val="934EC6"/>
      </a:accent4>
      <a:accent5>
        <a:srgbClr val="FFC159"/>
      </a:accent5>
      <a:accent6>
        <a:srgbClr val="61C087"/>
      </a:accent6>
      <a:hlink>
        <a:srgbClr val="0563C1"/>
      </a:hlink>
      <a:folHlink>
        <a:srgbClr val="954F72"/>
      </a:folHlink>
    </a:clrScheme>
    <a:fontScheme name="ZTW24">
      <a:majorFont>
        <a:latin typeface="Open Sans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120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Basic Reverse Shell</vt:lpstr>
      <vt:lpstr>Getting the Payload</vt:lpstr>
      <vt:lpstr>Adding the Payload to Basic Payload </vt:lpstr>
      <vt:lpstr>Why Doesn’t It Work?</vt:lpstr>
      <vt:lpstr>Advance Payload Time</vt:lpstr>
      <vt:lpstr>Advance Payload</vt:lpstr>
      <vt:lpstr>Inserting Payload</vt:lpstr>
      <vt:lpstr>PowerPoint Presentation</vt:lpstr>
      <vt:lpstr>Loading the Payload </vt:lpstr>
      <vt:lpstr>Notes &amp; Questions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Paige Jenkins</cp:lastModifiedBy>
  <cp:revision>1</cp:revision>
  <dcterms:created xsi:type="dcterms:W3CDTF">2022-12-27T20:21:49Z</dcterms:created>
  <dcterms:modified xsi:type="dcterms:W3CDTF">2024-02-22T18:38:57Z</dcterms:modified>
</cp:coreProperties>
</file>